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391" r:id="rId2"/>
    <p:sldId id="386" r:id="rId3"/>
    <p:sldId id="387" r:id="rId4"/>
    <p:sldId id="388" r:id="rId5"/>
    <p:sldId id="389" r:id="rId6"/>
    <p:sldId id="381" r:id="rId7"/>
    <p:sldId id="343" r:id="rId8"/>
    <p:sldId id="38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505A"/>
    <a:srgbClr val="C72514"/>
    <a:srgbClr val="BC3A2C"/>
    <a:srgbClr val="8F6783"/>
    <a:srgbClr val="BD3A2C"/>
    <a:srgbClr val="C76FA5"/>
    <a:srgbClr val="FFD966"/>
    <a:srgbClr val="FFF3CD"/>
    <a:srgbClr val="6AA7DB"/>
    <a:srgbClr val="F0B0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F29198-4205-4DF8-A5D5-6F60677563F2}" v="72" dt="2026-08-24T02:44:43.972"/>
    <p1510:client id="{9207AA9C-5326-480A-A636-DD51629E2F6B}" v="32" dt="2026-08-24T09:25:54.7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61243" autoAdjust="0"/>
  </p:normalViewPr>
  <p:slideViewPr>
    <p:cSldViewPr snapToGrid="0">
      <p:cViewPr varScale="1">
        <p:scale>
          <a:sx n="51" d="100"/>
          <a:sy n="51" d="100"/>
        </p:scale>
        <p:origin x="1829" y="3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an Fung Howe" userId="13491f60ce8118be" providerId="LiveId" clId="{DE1D4268-3B54-407B-A0A1-3D37E7E483E4}"/>
    <pc:docChg chg="undo custSel modSld">
      <pc:chgData name="Guan Fung Howe" userId="13491f60ce8118be" providerId="LiveId" clId="{DE1D4268-3B54-407B-A0A1-3D37E7E483E4}" dt="2026-08-24T09:25:56.333" v="1425"/>
      <pc:docMkLst>
        <pc:docMk/>
      </pc:docMkLst>
      <pc:sldChg chg="addSp delSp modSp mod setBg modNotesTx">
        <pc:chgData name="Guan Fung Howe" userId="13491f60ce8118be" providerId="LiveId" clId="{DE1D4268-3B54-407B-A0A1-3D37E7E483E4}" dt="2026-08-24T09:22:54.531" v="1385"/>
        <pc:sldMkLst>
          <pc:docMk/>
          <pc:sldMk cId="0" sldId="386"/>
        </pc:sldMkLst>
        <pc:spChg chg="mod">
          <ac:chgData name="Guan Fung Howe" userId="13491f60ce8118be" providerId="LiveId" clId="{DE1D4268-3B54-407B-A0A1-3D37E7E483E4}" dt="2026-08-24T09:22:54.531" v="1385"/>
          <ac:spMkLst>
            <pc:docMk/>
            <pc:sldMk cId="0" sldId="386"/>
            <ac:spMk id="2" creationId="{00000000-0000-0000-0000-000000000000}"/>
          </ac:spMkLst>
        </pc:spChg>
        <pc:spChg chg="mod">
          <ac:chgData name="Guan Fung Howe" userId="13491f60ce8118be" providerId="LiveId" clId="{DE1D4268-3B54-407B-A0A1-3D37E7E483E4}" dt="2026-08-24T09:20:09.158" v="1338"/>
          <ac:spMkLst>
            <pc:docMk/>
            <pc:sldMk cId="0" sldId="386"/>
            <ac:spMk id="4" creationId="{00000000-0000-0000-0000-000000000000}"/>
          </ac:spMkLst>
        </pc:spChg>
        <pc:spChg chg="add del mod">
          <ac:chgData name="Guan Fung Howe" userId="13491f60ce8118be" providerId="LiveId" clId="{DE1D4268-3B54-407B-A0A1-3D37E7E483E4}" dt="2026-08-24T01:58:22.167" v="586"/>
          <ac:spMkLst>
            <pc:docMk/>
            <pc:sldMk cId="0" sldId="386"/>
            <ac:spMk id="5" creationId="{BA28DAA9-DDF8-DA90-0328-C4B657D0C373}"/>
          </ac:spMkLst>
        </pc:spChg>
        <pc:spChg chg="add mod ord">
          <ac:chgData name="Guan Fung Howe" userId="13491f60ce8118be" providerId="LiveId" clId="{DE1D4268-3B54-407B-A0A1-3D37E7E483E4}" dt="2026-08-24T02:01:31.473" v="668" actId="1036"/>
          <ac:spMkLst>
            <pc:docMk/>
            <pc:sldMk cId="0" sldId="386"/>
            <ac:spMk id="9" creationId="{367C433E-3047-E84F-0014-693F7A2B50DB}"/>
          </ac:spMkLst>
        </pc:spChg>
        <pc:spChg chg="add mod ord">
          <ac:chgData name="Guan Fung Howe" userId="13491f60ce8118be" providerId="LiveId" clId="{DE1D4268-3B54-407B-A0A1-3D37E7E483E4}" dt="2026-08-24T02:01:10.386" v="650" actId="1035"/>
          <ac:spMkLst>
            <pc:docMk/>
            <pc:sldMk cId="0" sldId="386"/>
            <ac:spMk id="13" creationId="{2C5AE854-8533-C471-5B89-9A82FE288F65}"/>
          </ac:spMkLst>
        </pc:spChg>
        <pc:spChg chg="add mod">
          <ac:chgData name="Guan Fung Howe" userId="13491f60ce8118be" providerId="LiveId" clId="{DE1D4268-3B54-407B-A0A1-3D37E7E483E4}" dt="2026-08-24T01:59:22.323" v="607" actId="1076"/>
          <ac:spMkLst>
            <pc:docMk/>
            <pc:sldMk cId="0" sldId="386"/>
            <ac:spMk id="16" creationId="{F4C29927-A9EE-DD87-2E75-4740AECDE889}"/>
          </ac:spMkLst>
        </pc:spChg>
        <pc:picChg chg="add mod">
          <ac:chgData name="Guan Fung Howe" userId="13491f60ce8118be" providerId="LiveId" clId="{DE1D4268-3B54-407B-A0A1-3D37E7E483E4}" dt="2026-08-24T02:01:43.631" v="687" actId="1036"/>
          <ac:picMkLst>
            <pc:docMk/>
            <pc:sldMk cId="0" sldId="386"/>
            <ac:picMk id="6" creationId="{959AF982-CCE2-C02F-1009-1EE717F5569D}"/>
          </ac:picMkLst>
        </pc:picChg>
        <pc:picChg chg="add mod">
          <ac:chgData name="Guan Fung Howe" userId="13491f60ce8118be" providerId="LiveId" clId="{DE1D4268-3B54-407B-A0A1-3D37E7E483E4}" dt="2026-08-24T02:01:41.912" v="680" actId="1037"/>
          <ac:picMkLst>
            <pc:docMk/>
            <pc:sldMk cId="0" sldId="386"/>
            <ac:picMk id="8" creationId="{E9C70AB0-7F40-BE16-6F38-C08AC53A87C0}"/>
          </ac:picMkLst>
        </pc:picChg>
        <pc:picChg chg="add mod">
          <ac:chgData name="Guan Fung Howe" userId="13491f60ce8118be" providerId="LiveId" clId="{DE1D4268-3B54-407B-A0A1-3D37E7E483E4}" dt="2026-08-24T02:01:20.740" v="659" actId="1037"/>
          <ac:picMkLst>
            <pc:docMk/>
            <pc:sldMk cId="0" sldId="386"/>
            <ac:picMk id="10" creationId="{E50A4C7A-2030-AAC2-391C-C08F3672EA25}"/>
          </ac:picMkLst>
        </pc:picChg>
        <pc:picChg chg="add mod">
          <ac:chgData name="Guan Fung Howe" userId="13491f60ce8118be" providerId="LiveId" clId="{DE1D4268-3B54-407B-A0A1-3D37E7E483E4}" dt="2026-08-24T02:38:35.394" v="1290" actId="1076"/>
          <ac:picMkLst>
            <pc:docMk/>
            <pc:sldMk cId="0" sldId="386"/>
            <ac:picMk id="12" creationId="{80A6346C-A0D3-E02C-8C48-E830EC374412}"/>
          </ac:picMkLst>
        </pc:picChg>
        <pc:picChg chg="add mod">
          <ac:chgData name="Guan Fung Howe" userId="13491f60ce8118be" providerId="LiveId" clId="{DE1D4268-3B54-407B-A0A1-3D37E7E483E4}" dt="2026-08-24T01:57:45.090" v="581" actId="1076"/>
          <ac:picMkLst>
            <pc:docMk/>
            <pc:sldMk cId="0" sldId="386"/>
            <ac:picMk id="14" creationId="{E2634FDD-F556-9057-D2B6-D590031CCDFC}"/>
          </ac:picMkLst>
        </pc:picChg>
      </pc:sldChg>
      <pc:sldChg chg="addSp delSp modSp mod modTransition setBg modNotesTx">
        <pc:chgData name="Guan Fung Howe" userId="13491f60ce8118be" providerId="LiveId" clId="{DE1D4268-3B54-407B-A0A1-3D37E7E483E4}" dt="2026-08-24T09:25:03.209" v="1412"/>
        <pc:sldMkLst>
          <pc:docMk/>
          <pc:sldMk cId="0" sldId="387"/>
        </pc:sldMkLst>
        <pc:spChg chg="add del mod">
          <ac:chgData name="Guan Fung Howe" userId="13491f60ce8118be" providerId="LiveId" clId="{DE1D4268-3B54-407B-A0A1-3D37E7E483E4}" dt="2026-08-24T01:47:53.138" v="484"/>
          <ac:spMkLst>
            <pc:docMk/>
            <pc:sldMk cId="0" sldId="387"/>
            <ac:spMk id="2" creationId="{2C959308-DC54-F559-E355-68F1DF97C941}"/>
          </ac:spMkLst>
        </pc:spChg>
        <pc:spChg chg="mod">
          <ac:chgData name="Guan Fung Howe" userId="13491f60ce8118be" providerId="LiveId" clId="{DE1D4268-3B54-407B-A0A1-3D37E7E483E4}" dt="2026-08-24T09:25:03.209" v="1412"/>
          <ac:spMkLst>
            <pc:docMk/>
            <pc:sldMk cId="0" sldId="387"/>
            <ac:spMk id="3" creationId="{00000000-0000-0000-0000-000000000000}"/>
          </ac:spMkLst>
        </pc:spChg>
        <pc:spChg chg="mod">
          <ac:chgData name="Guan Fung Howe" userId="13491f60ce8118be" providerId="LiveId" clId="{DE1D4268-3B54-407B-A0A1-3D37E7E483E4}" dt="2026-08-24T09:23:08.203" v="1386"/>
          <ac:spMkLst>
            <pc:docMk/>
            <pc:sldMk cId="0" sldId="387"/>
            <ac:spMk id="5" creationId="{00000000-0000-0000-0000-000000000000}"/>
          </ac:spMkLst>
        </pc:spChg>
        <pc:spChg chg="add del mod">
          <ac:chgData name="Guan Fung Howe" userId="13491f60ce8118be" providerId="LiveId" clId="{DE1D4268-3B54-407B-A0A1-3D37E7E483E4}" dt="2026-08-24T01:54:45.301" v="555"/>
          <ac:spMkLst>
            <pc:docMk/>
            <pc:sldMk cId="0" sldId="387"/>
            <ac:spMk id="6" creationId="{6B8493A4-53D2-00F7-8ECF-E87F99C62086}"/>
          </ac:spMkLst>
        </pc:spChg>
        <pc:spChg chg="add del mod">
          <ac:chgData name="Guan Fung Howe" userId="13491f60ce8118be" providerId="LiveId" clId="{DE1D4268-3B54-407B-A0A1-3D37E7E483E4}" dt="2026-08-24T01:56:51.957" v="570"/>
          <ac:spMkLst>
            <pc:docMk/>
            <pc:sldMk cId="0" sldId="387"/>
            <ac:spMk id="9" creationId="{06EA19E8-8DB5-0785-4083-0C512BF39626}"/>
          </ac:spMkLst>
        </pc:spChg>
        <pc:spChg chg="add mod ord">
          <ac:chgData name="Guan Fung Howe" userId="13491f60ce8118be" providerId="LiveId" clId="{DE1D4268-3B54-407B-A0A1-3D37E7E483E4}" dt="2026-08-24T02:28:31.728" v="1190" actId="1076"/>
          <ac:spMkLst>
            <pc:docMk/>
            <pc:sldMk cId="0" sldId="387"/>
            <ac:spMk id="13" creationId="{DFF6E60F-532A-F930-824B-EE83AF7F891F}"/>
          </ac:spMkLst>
        </pc:spChg>
        <pc:spChg chg="add mod">
          <ac:chgData name="Guan Fung Howe" userId="13491f60ce8118be" providerId="LiveId" clId="{DE1D4268-3B54-407B-A0A1-3D37E7E483E4}" dt="2026-08-24T02:24:21.611" v="1080" actId="1076"/>
          <ac:spMkLst>
            <pc:docMk/>
            <pc:sldMk cId="0" sldId="387"/>
            <ac:spMk id="15" creationId="{888D73A5-A8A5-E58F-0A36-E4D363DB6E0D}"/>
          </ac:spMkLst>
        </pc:spChg>
        <pc:spChg chg="add mod">
          <ac:chgData name="Guan Fung Howe" userId="13491f60ce8118be" providerId="LiveId" clId="{DE1D4268-3B54-407B-A0A1-3D37E7E483E4}" dt="2026-08-24T02:23:27.304" v="1069" actId="1076"/>
          <ac:spMkLst>
            <pc:docMk/>
            <pc:sldMk cId="0" sldId="387"/>
            <ac:spMk id="17" creationId="{5712504B-478C-E135-B723-2752B227B2DF}"/>
          </ac:spMkLst>
        </pc:spChg>
        <pc:picChg chg="add del mod">
          <ac:chgData name="Guan Fung Howe" userId="13491f60ce8118be" providerId="LiveId" clId="{DE1D4268-3B54-407B-A0A1-3D37E7E483E4}" dt="2026-08-24T01:42:28.653" v="377" actId="478"/>
          <ac:picMkLst>
            <pc:docMk/>
            <pc:sldMk cId="0" sldId="387"/>
            <ac:picMk id="4" creationId="{63E6F4B8-F068-A3EE-9C44-EE7FF4C60E43}"/>
          </ac:picMkLst>
        </pc:picChg>
        <pc:picChg chg="add del mod">
          <ac:chgData name="Guan Fung Howe" userId="13491f60ce8118be" providerId="LiveId" clId="{DE1D4268-3B54-407B-A0A1-3D37E7E483E4}" dt="2026-08-24T01:42:25.996" v="374" actId="478"/>
          <ac:picMkLst>
            <pc:docMk/>
            <pc:sldMk cId="0" sldId="387"/>
            <ac:picMk id="7" creationId="{AC4834F9-7B6D-B8F3-AC3E-306545D649A8}"/>
          </ac:picMkLst>
        </pc:picChg>
        <pc:picChg chg="add del mod">
          <ac:chgData name="Guan Fung Howe" userId="13491f60ce8118be" providerId="LiveId" clId="{DE1D4268-3B54-407B-A0A1-3D37E7E483E4}" dt="2026-08-24T01:42:27.496" v="376" actId="478"/>
          <ac:picMkLst>
            <pc:docMk/>
            <pc:sldMk cId="0" sldId="387"/>
            <ac:picMk id="10" creationId="{F01F5345-C792-9426-7F72-E7FD6044B980}"/>
          </ac:picMkLst>
        </pc:picChg>
        <pc:picChg chg="add del mod">
          <ac:chgData name="Guan Fung Howe" userId="13491f60ce8118be" providerId="LiveId" clId="{DE1D4268-3B54-407B-A0A1-3D37E7E483E4}" dt="2026-08-24T01:42:26.684" v="375" actId="478"/>
          <ac:picMkLst>
            <pc:docMk/>
            <pc:sldMk cId="0" sldId="387"/>
            <ac:picMk id="12" creationId="{F148B3A0-EAAA-34F3-538F-EDD54665080C}"/>
          </ac:picMkLst>
        </pc:picChg>
        <pc:picChg chg="add mod">
          <ac:chgData name="Guan Fung Howe" userId="13491f60ce8118be" providerId="LiveId" clId="{DE1D4268-3B54-407B-A0A1-3D37E7E483E4}" dt="2026-08-24T02:37:11.972" v="1250" actId="1038"/>
          <ac:picMkLst>
            <pc:docMk/>
            <pc:sldMk cId="0" sldId="387"/>
            <ac:picMk id="19" creationId="{C194EBC2-B36E-95D6-8B76-4824B9E7AAB6}"/>
          </ac:picMkLst>
        </pc:picChg>
        <pc:picChg chg="add mod">
          <ac:chgData name="Guan Fung Howe" userId="13491f60ce8118be" providerId="LiveId" clId="{DE1D4268-3B54-407B-A0A1-3D37E7E483E4}" dt="2026-08-24T02:37:17.769" v="1262" actId="1035"/>
          <ac:picMkLst>
            <pc:docMk/>
            <pc:sldMk cId="0" sldId="387"/>
            <ac:picMk id="21" creationId="{BE35692E-18F6-3354-59D2-76E64428F275}"/>
          </ac:picMkLst>
        </pc:picChg>
        <pc:picChg chg="add del mod">
          <ac:chgData name="Guan Fung Howe" userId="13491f60ce8118be" providerId="LiveId" clId="{DE1D4268-3B54-407B-A0A1-3D37E7E483E4}" dt="2026-08-24T02:25:22.988" v="1104" actId="478"/>
          <ac:picMkLst>
            <pc:docMk/>
            <pc:sldMk cId="0" sldId="387"/>
            <ac:picMk id="23" creationId="{7447A118-F519-72EE-9D50-A730CB00C960}"/>
          </ac:picMkLst>
        </pc:picChg>
        <pc:picChg chg="add mod ord">
          <ac:chgData name="Guan Fung Howe" userId="13491f60ce8118be" providerId="LiveId" clId="{DE1D4268-3B54-407B-A0A1-3D37E7E483E4}" dt="2026-08-24T02:37:18.829" v="1266" actId="1035"/>
          <ac:picMkLst>
            <pc:docMk/>
            <pc:sldMk cId="0" sldId="387"/>
            <ac:picMk id="25" creationId="{8027FC0F-50D0-52FB-1FC9-FD46354D8792}"/>
          </ac:picMkLst>
        </pc:picChg>
        <pc:picChg chg="add mod">
          <ac:chgData name="Guan Fung Howe" userId="13491f60ce8118be" providerId="LiveId" clId="{DE1D4268-3B54-407B-A0A1-3D37E7E483E4}" dt="2026-08-24T02:37:16.409" v="1258" actId="1038"/>
          <ac:picMkLst>
            <pc:docMk/>
            <pc:sldMk cId="0" sldId="387"/>
            <ac:picMk id="27" creationId="{5F62F3DF-9615-C5FC-E07D-FB018978124A}"/>
          </ac:picMkLst>
        </pc:picChg>
      </pc:sldChg>
      <pc:sldChg chg="addSp delSp modSp mod modTransition setBg addAnim delAnim modAnim">
        <pc:chgData name="Guan Fung Howe" userId="13491f60ce8118be" providerId="LiveId" clId="{DE1D4268-3B54-407B-A0A1-3D37E7E483E4}" dt="2026-08-24T09:25:28.943" v="1415" actId="207"/>
        <pc:sldMkLst>
          <pc:docMk/>
          <pc:sldMk cId="0" sldId="388"/>
        </pc:sldMkLst>
        <pc:spChg chg="mod">
          <ac:chgData name="Guan Fung Howe" userId="13491f60ce8118be" providerId="LiveId" clId="{DE1D4268-3B54-407B-A0A1-3D37E7E483E4}" dt="2026-08-24T09:25:28.943" v="1415" actId="207"/>
          <ac:spMkLst>
            <pc:docMk/>
            <pc:sldMk cId="0" sldId="388"/>
            <ac:spMk id="2" creationId="{00000000-0000-0000-0000-000000000000}"/>
          </ac:spMkLst>
        </pc:spChg>
        <pc:spChg chg="add mod ord">
          <ac:chgData name="Guan Fung Howe" userId="13491f60ce8118be" providerId="LiveId" clId="{DE1D4268-3B54-407B-A0A1-3D37E7E483E4}" dt="2026-08-24T02:02:42.076" v="707" actId="1076"/>
          <ac:spMkLst>
            <pc:docMk/>
            <pc:sldMk cId="0" sldId="388"/>
            <ac:spMk id="9" creationId="{C6F87BFF-FF5D-0D12-C870-4E0EBA31FCEA}"/>
          </ac:spMkLst>
        </pc:spChg>
        <pc:spChg chg="add mod">
          <ac:chgData name="Guan Fung Howe" userId="13491f60ce8118be" providerId="LiveId" clId="{DE1D4268-3B54-407B-A0A1-3D37E7E483E4}" dt="2026-08-24T02:41:46.223" v="1305" actId="1076"/>
          <ac:spMkLst>
            <pc:docMk/>
            <pc:sldMk cId="0" sldId="388"/>
            <ac:spMk id="13" creationId="{5FB3DA1A-D52A-07AF-43D5-3803230854D4}"/>
          </ac:spMkLst>
        </pc:spChg>
        <pc:spChg chg="add mod">
          <ac:chgData name="Guan Fung Howe" userId="13491f60ce8118be" providerId="LiveId" clId="{DE1D4268-3B54-407B-A0A1-3D37E7E483E4}" dt="2026-08-24T02:39:22.292" v="1294" actId="207"/>
          <ac:spMkLst>
            <pc:docMk/>
            <pc:sldMk cId="0" sldId="388"/>
            <ac:spMk id="15" creationId="{3BF340E7-6344-2726-62BF-7FAD4FB985B8}"/>
          </ac:spMkLst>
        </pc:spChg>
        <pc:spChg chg="add del mod">
          <ac:chgData name="Guan Fung Howe" userId="13491f60ce8118be" providerId="LiveId" clId="{DE1D4268-3B54-407B-A0A1-3D37E7E483E4}" dt="2026-08-24T02:02:13.724" v="695" actId="478"/>
          <ac:spMkLst>
            <pc:docMk/>
            <pc:sldMk cId="0" sldId="388"/>
            <ac:spMk id="17" creationId="{0280454C-F950-0775-58FB-03830A587CAD}"/>
          </ac:spMkLst>
        </pc:spChg>
        <pc:spChg chg="add mod">
          <ac:chgData name="Guan Fung Howe" userId="13491f60ce8118be" providerId="LiveId" clId="{DE1D4268-3B54-407B-A0A1-3D37E7E483E4}" dt="2026-08-24T02:44:37.754" v="1330" actId="767"/>
          <ac:spMkLst>
            <pc:docMk/>
            <pc:sldMk cId="0" sldId="388"/>
            <ac:spMk id="18" creationId="{56E73CB4-69EF-9494-42A4-30686ACDE804}"/>
          </ac:spMkLst>
        </pc:spChg>
        <pc:picChg chg="add mod">
          <ac:chgData name="Guan Fung Howe" userId="13491f60ce8118be" providerId="LiveId" clId="{DE1D4268-3B54-407B-A0A1-3D37E7E483E4}" dt="2026-08-24T02:43:04.105" v="1325" actId="1036"/>
          <ac:picMkLst>
            <pc:docMk/>
            <pc:sldMk cId="0" sldId="388"/>
            <ac:picMk id="5" creationId="{B0738785-371A-42AE-7D81-52C7A3D74105}"/>
          </ac:picMkLst>
        </pc:picChg>
        <pc:picChg chg="add mod">
          <ac:chgData name="Guan Fung Howe" userId="13491f60ce8118be" providerId="LiveId" clId="{DE1D4268-3B54-407B-A0A1-3D37E7E483E4}" dt="2026-08-24T02:03:30.363" v="719" actId="1076"/>
          <ac:picMkLst>
            <pc:docMk/>
            <pc:sldMk cId="0" sldId="388"/>
            <ac:picMk id="7" creationId="{90892AC9-5FDB-BC51-4BF2-71F7DD166BEF}"/>
          </ac:picMkLst>
        </pc:picChg>
        <pc:picChg chg="add mod ord">
          <ac:chgData name="Guan Fung Howe" userId="13491f60ce8118be" providerId="LiveId" clId="{DE1D4268-3B54-407B-A0A1-3D37E7E483E4}" dt="2026-08-21T08:44:09.810" v="359" actId="1076"/>
          <ac:picMkLst>
            <pc:docMk/>
            <pc:sldMk cId="0" sldId="388"/>
            <ac:picMk id="8" creationId="{8AE4F621-F333-7F0E-E986-EACDF7172F6D}"/>
          </ac:picMkLst>
        </pc:picChg>
        <pc:picChg chg="add mod">
          <ac:chgData name="Guan Fung Howe" userId="13491f60ce8118be" providerId="LiveId" clId="{DE1D4268-3B54-407B-A0A1-3D37E7E483E4}" dt="2026-08-24T02:03:27.410" v="718" actId="1076"/>
          <ac:picMkLst>
            <pc:docMk/>
            <pc:sldMk cId="0" sldId="388"/>
            <ac:picMk id="11" creationId="{18F47C1D-23CB-5EC4-86DD-28B95634D957}"/>
          </ac:picMkLst>
        </pc:picChg>
      </pc:sldChg>
      <pc:sldChg chg="addSp delSp modSp mod modTransition setBg">
        <pc:chgData name="Guan Fung Howe" userId="13491f60ce8118be" providerId="LiveId" clId="{DE1D4268-3B54-407B-A0A1-3D37E7E483E4}" dt="2026-08-24T09:25:56.333" v="1425"/>
        <pc:sldMkLst>
          <pc:docMk/>
          <pc:sldMk cId="0" sldId="389"/>
        </pc:sldMkLst>
        <pc:spChg chg="add del mod">
          <ac:chgData name="Guan Fung Howe" userId="13491f60ce8118be" providerId="LiveId" clId="{DE1D4268-3B54-407B-A0A1-3D37E7E483E4}" dt="2026-08-24T09:25:56.333" v="1425"/>
          <ac:spMkLst>
            <pc:docMk/>
            <pc:sldMk cId="0" sldId="389"/>
            <ac:spMk id="2" creationId="{5A2EC2A5-78F2-00B0-183D-35A89905AE56}"/>
          </ac:spMkLst>
        </pc:spChg>
        <pc:spChg chg="mod">
          <ac:chgData name="Guan Fung Howe" userId="13491f60ce8118be" providerId="LiveId" clId="{DE1D4268-3B54-407B-A0A1-3D37E7E483E4}" dt="2026-08-24T09:25:53.367" v="1422" actId="20577"/>
          <ac:spMkLst>
            <pc:docMk/>
            <pc:sldMk cId="0" sldId="389"/>
            <ac:spMk id="5" creationId="{00000000-0000-0000-0000-000000000000}"/>
          </ac:spMkLst>
        </pc:spChg>
        <pc:picChg chg="add">
          <ac:chgData name="Guan Fung Howe" userId="13491f60ce8118be" providerId="LiveId" clId="{DE1D4268-3B54-407B-A0A1-3D37E7E483E4}" dt="2026-08-21T08:11:02.999" v="13" actId="22"/>
          <ac:picMkLst>
            <pc:docMk/>
            <pc:sldMk cId="0" sldId="389"/>
            <ac:picMk id="4" creationId="{3FC8DE8A-B0B3-BDC8-CBA2-78723157001A}"/>
          </ac:picMkLst>
        </pc:picChg>
      </pc:sldChg>
      <pc:sldChg chg="addSp delSp modSp mod setBg addAnim delAnim modAnim">
        <pc:chgData name="Guan Fung Howe" userId="13491f60ce8118be" providerId="LiveId" clId="{DE1D4268-3B54-407B-A0A1-3D37E7E483E4}" dt="2026-08-24T09:20:04.611" v="1337"/>
        <pc:sldMkLst>
          <pc:docMk/>
          <pc:sldMk cId="0" sldId="391"/>
        </pc:sldMkLst>
        <pc:spChg chg="mod">
          <ac:chgData name="Guan Fung Howe" userId="13491f60ce8118be" providerId="LiveId" clId="{DE1D4268-3B54-407B-A0A1-3D37E7E483E4}" dt="2026-08-24T09:20:04.611" v="1337"/>
          <ac:spMkLst>
            <pc:docMk/>
            <pc:sldMk cId="0" sldId="391"/>
            <ac:spMk id="4" creationId="{00000000-0000-0000-0000-000000000000}"/>
          </ac:spMkLst>
        </pc:spChg>
        <pc:spChg chg="add del">
          <ac:chgData name="Guan Fung Howe" userId="13491f60ce8118be" providerId="LiveId" clId="{DE1D4268-3B54-407B-A0A1-3D37E7E483E4}" dt="2026-08-24T02:17:21.874" v="1022" actId="22"/>
          <ac:spMkLst>
            <pc:docMk/>
            <pc:sldMk cId="0" sldId="391"/>
            <ac:spMk id="18" creationId="{15F619A4-2932-2F6B-6B35-8904A06E49DD}"/>
          </ac:spMkLst>
        </pc:spChg>
        <pc:spChg chg="add del">
          <ac:chgData name="Guan Fung Howe" userId="13491f60ce8118be" providerId="LiveId" clId="{DE1D4268-3B54-407B-A0A1-3D37E7E483E4}" dt="2026-08-24T02:17:21.874" v="1022" actId="22"/>
          <ac:spMkLst>
            <pc:docMk/>
            <pc:sldMk cId="0" sldId="391"/>
            <ac:spMk id="20" creationId="{8E83D257-78B7-CD1F-078A-659A2D031FEF}"/>
          </ac:spMkLst>
        </pc:spChg>
        <pc:spChg chg="add mod">
          <ac:chgData name="Guan Fung Howe" userId="13491f60ce8118be" providerId="LiveId" clId="{DE1D4268-3B54-407B-A0A1-3D37E7E483E4}" dt="2026-08-24T02:35:51.401" v="1229" actId="1076"/>
          <ac:spMkLst>
            <pc:docMk/>
            <pc:sldMk cId="0" sldId="391"/>
            <ac:spMk id="23" creationId="{53354321-90B5-ACBA-48F8-32772C0E4370}"/>
          </ac:spMkLst>
        </pc:spChg>
        <pc:spChg chg="add del mod">
          <ac:chgData name="Guan Fung Howe" userId="13491f60ce8118be" providerId="LiveId" clId="{DE1D4268-3B54-407B-A0A1-3D37E7E483E4}" dt="2026-08-24T01:43:49.069" v="386" actId="21"/>
          <ac:spMkLst>
            <pc:docMk/>
            <pc:sldMk cId="0" sldId="391"/>
            <ac:spMk id="24" creationId="{D2105CD5-29C2-2BD4-36EF-9E86C1A982E1}"/>
          </ac:spMkLst>
        </pc:spChg>
        <pc:spChg chg="add del mod">
          <ac:chgData name="Guan Fung Howe" userId="13491f60ce8118be" providerId="LiveId" clId="{DE1D4268-3B54-407B-A0A1-3D37E7E483E4}" dt="2026-08-24T01:43:49.069" v="386" actId="21"/>
          <ac:spMkLst>
            <pc:docMk/>
            <pc:sldMk cId="0" sldId="391"/>
            <ac:spMk id="25" creationId="{69807AF8-B31B-76F3-0547-710544303BE2}"/>
          </ac:spMkLst>
        </pc:spChg>
        <pc:spChg chg="add del mod">
          <ac:chgData name="Guan Fung Howe" userId="13491f60ce8118be" providerId="LiveId" clId="{DE1D4268-3B54-407B-A0A1-3D37E7E483E4}" dt="2026-08-24T01:43:49.069" v="386" actId="21"/>
          <ac:spMkLst>
            <pc:docMk/>
            <pc:sldMk cId="0" sldId="391"/>
            <ac:spMk id="26" creationId="{59507BFC-4DF9-FAFB-35D5-1888FDC7D4BE}"/>
          </ac:spMkLst>
        </pc:spChg>
        <pc:spChg chg="add mod">
          <ac:chgData name="Guan Fung Howe" userId="13491f60ce8118be" providerId="LiveId" clId="{DE1D4268-3B54-407B-A0A1-3D37E7E483E4}" dt="2026-08-24T02:18:42.954" v="1035" actId="207"/>
          <ac:spMkLst>
            <pc:docMk/>
            <pc:sldMk cId="0" sldId="391"/>
            <ac:spMk id="28" creationId="{43EC0312-BA96-29C3-DD11-EB846FD72E50}"/>
          </ac:spMkLst>
        </pc:spChg>
        <pc:spChg chg="add mod">
          <ac:chgData name="Guan Fung Howe" userId="13491f60ce8118be" providerId="LiveId" clId="{DE1D4268-3B54-407B-A0A1-3D37E7E483E4}" dt="2026-08-24T02:18:17.121" v="1034" actId="207"/>
          <ac:spMkLst>
            <pc:docMk/>
            <pc:sldMk cId="0" sldId="391"/>
            <ac:spMk id="30" creationId="{3CD6C80F-0D6E-6F5B-EE8C-8658A846C362}"/>
          </ac:spMkLst>
        </pc:spChg>
        <pc:graphicFrameChg chg="add mod">
          <ac:chgData name="Guan Fung Howe" userId="13491f60ce8118be" providerId="LiveId" clId="{DE1D4268-3B54-407B-A0A1-3D37E7E483E4}" dt="2026-08-24T09:19:56.417" v="1336"/>
          <ac:graphicFrameMkLst>
            <pc:docMk/>
            <pc:sldMk cId="0" sldId="391"/>
            <ac:graphicFrameMk id="2" creationId="{1BCD884F-1006-4333-D6EE-1BBCCE35C990}"/>
          </ac:graphicFrameMkLst>
        </pc:graphicFrameChg>
        <pc:picChg chg="add mod">
          <ac:chgData name="Guan Fung Howe" userId="13491f60ce8118be" providerId="LiveId" clId="{DE1D4268-3B54-407B-A0A1-3D37E7E483E4}" dt="2026-08-24T02:38:15.494" v="1289" actId="1036"/>
          <ac:picMkLst>
            <pc:docMk/>
            <pc:sldMk cId="0" sldId="391"/>
            <ac:picMk id="3" creationId="{5FA2E837-7F35-7F9E-46C0-F2F0AA9B0970}"/>
          </ac:picMkLst>
        </pc:picChg>
        <pc:picChg chg="add mod">
          <ac:chgData name="Guan Fung Howe" userId="13491f60ce8118be" providerId="LiveId" clId="{DE1D4268-3B54-407B-A0A1-3D37E7E483E4}" dt="2026-08-24T02:15:32.201" v="982" actId="1038"/>
          <ac:picMkLst>
            <pc:docMk/>
            <pc:sldMk cId="0" sldId="391"/>
            <ac:picMk id="8" creationId="{ACC82788-DC22-D8E5-7925-C8AEA21051DB}"/>
          </ac:picMkLst>
        </pc:picChg>
        <pc:picChg chg="add mod">
          <ac:chgData name="Guan Fung Howe" userId="13491f60ce8118be" providerId="LiveId" clId="{DE1D4268-3B54-407B-A0A1-3D37E7E483E4}" dt="2026-08-24T02:19:26.076" v="1042" actId="1076"/>
          <ac:picMkLst>
            <pc:docMk/>
            <pc:sldMk cId="0" sldId="391"/>
            <ac:picMk id="10" creationId="{A351A24F-352F-7E0D-9C5E-DFFCC949535A}"/>
          </ac:picMkLst>
        </pc:picChg>
        <pc:picChg chg="add mod">
          <ac:chgData name="Guan Fung Howe" userId="13491f60ce8118be" providerId="LiveId" clId="{DE1D4268-3B54-407B-A0A1-3D37E7E483E4}" dt="2026-08-24T02:12:46.398" v="862" actId="1076"/>
          <ac:picMkLst>
            <pc:docMk/>
            <pc:sldMk cId="0" sldId="391"/>
            <ac:picMk id="12" creationId="{DD30346E-4E31-2A57-B353-53774BA92126}"/>
          </ac:picMkLst>
        </pc:picChg>
        <pc:picChg chg="add del mod">
          <ac:chgData name="Guan Fung Howe" userId="13491f60ce8118be" providerId="LiveId" clId="{DE1D4268-3B54-407B-A0A1-3D37E7E483E4}" dt="2026-08-24T01:43:49.069" v="386" actId="21"/>
          <ac:picMkLst>
            <pc:docMk/>
            <pc:sldMk cId="0" sldId="391"/>
            <ac:picMk id="14" creationId="{982CFEF8-EF4E-B53D-1E6E-9AD0C96435BF}"/>
          </ac:picMkLst>
        </pc:picChg>
        <pc:picChg chg="add mod">
          <ac:chgData name="Guan Fung Howe" userId="13491f60ce8118be" providerId="LiveId" clId="{DE1D4268-3B54-407B-A0A1-3D37E7E483E4}" dt="2026-08-24T02:33:11.887" v="1202" actId="1076"/>
          <ac:picMkLst>
            <pc:docMk/>
            <pc:sldMk cId="0" sldId="391"/>
            <ac:picMk id="15" creationId="{A3C3DD37-DF65-76D2-D81A-46D11C0A4723}"/>
          </ac:picMkLst>
        </pc:picChg>
        <pc:picChg chg="add del mod ord">
          <ac:chgData name="Guan Fung Howe" userId="13491f60ce8118be" providerId="LiveId" clId="{DE1D4268-3B54-407B-A0A1-3D37E7E483E4}" dt="2026-08-24T01:43:49.069" v="386" actId="21"/>
          <ac:picMkLst>
            <pc:docMk/>
            <pc:sldMk cId="0" sldId="391"/>
            <ac:picMk id="16" creationId="{54756F85-9393-964E-C5C0-07DCDC4D2112}"/>
          </ac:picMkLst>
        </pc:picChg>
        <pc:picChg chg="add del mod">
          <ac:chgData name="Guan Fung Howe" userId="13491f60ce8118be" providerId="LiveId" clId="{DE1D4268-3B54-407B-A0A1-3D37E7E483E4}" dt="2026-08-24T01:43:49.069" v="386" actId="21"/>
          <ac:picMkLst>
            <pc:docMk/>
            <pc:sldMk cId="0" sldId="391"/>
            <ac:picMk id="22" creationId="{404AF22C-D8A7-2C7F-0DBD-F9334E32D46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AAA0D1-5F98-460E-9A2F-C6DDA02B4F79}" type="datetimeFigureOut">
              <a:rPr lang="en-US" smtClean="0"/>
              <a:t>24/08/2026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8D42F8-1B75-4B92-B4B1-E4F0E48E879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219DE6-17A3-4D87-B70A-11BE348715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defRPr/>
            </a:pPr>
            <a:r>
              <a:rPr lang="zh-TW" altLang="en-US" b="1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 被忽略的生命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defRPr/>
            </a:pPr>
            <a:r>
              <a:rPr lang="zh-TW" altLang="en-US" b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本期關註身體障礙者、成癮者、執法違紀者、性工作者、無家者、被囚者、宗教特殊角色等容易被忽視或貼標簽的人群。</a:t>
            </a:r>
            <a:br>
              <a:rPr lang="zh-TW" altLang="en-US" b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</a:br>
            <a:r>
              <a:rPr lang="zh-TW" altLang="en-US" b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我們常先看見他們的身份，卻不容易看見身份背後的生命經歷、傷痛與需要。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defRPr/>
            </a:pPr>
            <a:endParaRPr lang="zh-TW" altLang="en-US" b="0" noProof="0" dirty="0">
              <a:ln>
                <a:noFill/>
              </a:ln>
              <a:solidFill>
                <a:srgbClr val="FFC000">
                  <a:lumMod val="40000"/>
                  <a:lumOff val="60000"/>
                </a:srgbClr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defRPr/>
            </a:pPr>
            <a:r>
              <a:rPr lang="en-US" altLang="zh-TW" b="1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2. </a:t>
            </a:r>
            <a:r>
              <a:rPr lang="zh-TW" altLang="en-US" b="1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理解真實需要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defRPr/>
            </a:pPr>
            <a:r>
              <a:rPr lang="zh-TW" altLang="en-US" b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邊緣群體各有不同的生命經歷、現實處境與內心需要。</a:t>
            </a:r>
            <a:br>
              <a:rPr lang="zh-TW" altLang="en-US" b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</a:br>
            <a:r>
              <a:rPr lang="zh-TW" altLang="en-US" b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真正的幫助不是替他們決定需要什麽，而是先傾聽、理解。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defRPr/>
            </a:pPr>
            <a:r>
              <a:rPr lang="zh-TW" altLang="en-US" b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例如對視障、聽障和行動障礙者而言，</a:t>
            </a:r>
            <a:br>
              <a:rPr lang="zh-TW" altLang="en-US" b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</a:br>
            <a:r>
              <a:rPr lang="zh-TW" altLang="en-US" b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白手杖、導盲犬、輔聽器、手語、無障礙設施等能幫助他們參與日常生活；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defRPr/>
            </a:pPr>
            <a:r>
              <a:rPr lang="zh-TW" altLang="en-US" b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所以幫助障礙者時應先詢問是否需要協助，而不是替他們做決定。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defRPr/>
            </a:pPr>
            <a:endParaRPr lang="zh-TW" altLang="en-US" b="0" noProof="0" dirty="0">
              <a:ln>
                <a:noFill/>
              </a:ln>
              <a:solidFill>
                <a:srgbClr val="FFC000">
                  <a:lumMod val="40000"/>
                  <a:lumOff val="60000"/>
                </a:srgbClr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defRPr/>
            </a:pPr>
            <a:r>
              <a:rPr lang="en-MY" altLang="zh-TW" b="1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3. </a:t>
            </a:r>
            <a:r>
              <a:rPr lang="zh-TW" altLang="en-US" b="1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用專業與恩賜同行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defRPr/>
            </a:pPr>
            <a:r>
              <a:rPr lang="zh-TW" altLang="en-US" b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不同專業、技能與恩賜，都可能成為關懷和陪伴他們的橋梁。</a:t>
            </a:r>
            <a:br>
              <a:rPr lang="zh-TW" altLang="en-US" b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</a:br>
            <a:r>
              <a:rPr lang="zh-TW" altLang="en-US" b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社會上也有很多創新事工。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defRPr/>
            </a:pPr>
            <a:r>
              <a:rPr lang="zh-TW" altLang="en-US" b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比如印度鄉村訓練女性視障者成為視障醫學觸檢員，</a:t>
            </a:r>
            <a:br>
              <a:rPr lang="zh-TW" altLang="en-US" b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</a:br>
            <a:r>
              <a:rPr lang="zh-TW" altLang="en-US" b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幫助醫生發現乳房早期腫塊。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defRPr/>
            </a:pPr>
            <a:endParaRPr lang="zh-TW" altLang="en-US" b="0" noProof="0" dirty="0">
              <a:ln>
                <a:noFill/>
              </a:ln>
              <a:solidFill>
                <a:srgbClr val="FFC000">
                  <a:lumMod val="40000"/>
                  <a:lumOff val="60000"/>
                </a:srgbClr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sym typeface="+mn-e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169FB60-ECF2-4C41-B41F-A4EFAEE470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zh-TW" b="1" dirty="0"/>
              <a:t>1. </a:t>
            </a:r>
            <a:r>
              <a:rPr lang="zh-TW" altLang="en-US" b="1" dirty="0"/>
              <a:t>為社會邊緣群體禱告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zh-TW" altLang="en-US" dirty="0"/>
              <a:t>求主使受忽視者的處境與聲音被看見、被聽見，也賜我們憐憫的眼光，</a:t>
            </a:r>
            <a:br>
              <a:rPr lang="en-MY" altLang="zh-TW" dirty="0"/>
            </a:br>
            <a:r>
              <a:rPr lang="zh-TW" altLang="en-US" dirty="0"/>
              <a:t>不因身份、經歷或社會評價而遠離他們，而能真正看見、傾聽和理解他們。</a:t>
            </a:r>
            <a:br>
              <a:rPr lang="zh-TW" altLang="en-US" dirty="0"/>
            </a:br>
            <a:endParaRPr lang="zh-TW" altLang="en-US" dirty="0"/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zh-TW" b="1" dirty="0"/>
              <a:t>2. </a:t>
            </a:r>
            <a:r>
              <a:rPr lang="zh-TW" altLang="en-US" b="1" dirty="0"/>
              <a:t>實際需要得著回應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zh-TW" altLang="en-US" dirty="0"/>
              <a:t>為身心障礙者、無家者、成癮者、被囚者等禱告。</a:t>
            </a:r>
            <a:br>
              <a:rPr lang="zh-TW" altLang="en-US" dirty="0"/>
            </a:br>
            <a:r>
              <a:rPr lang="zh-TW" altLang="en-US" dirty="0"/>
              <a:t>求主按著他們不同的處境，預備合宜的資源、幫助與陪伴。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zh-TW" altLang="en-US" dirty="0"/>
              <a:t>求神預備更友善的社會環境和無障礙資源，使他們能夠平等地參與社會生活。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endParaRPr lang="zh-TW" altLang="en-US" dirty="0"/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zh-TW" b="1" dirty="0"/>
              <a:t>3. </a:t>
            </a:r>
            <a:r>
              <a:rPr lang="zh-TW" altLang="en-US" b="1" dirty="0"/>
              <a:t>興起專業的同行者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zh-TW" altLang="en-US" dirty="0"/>
              <a:t>求主興起擁有不同專業、技能與恩賜的基督徒，以智慧、尊重與愛進入這些群體，</a:t>
            </a:r>
            <a:br>
              <a:rPr lang="zh-TW" altLang="en-US" dirty="0"/>
            </a:br>
            <a:r>
              <a:rPr lang="zh-TW" altLang="en-US" dirty="0"/>
              <a:t>成為長期的同行者，讓他們有機會聽見福音、經歷福音。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endParaRPr lang="zh-TW" altLang="en-US" dirty="0"/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endParaRPr lang="zh-TW" altLang="en-US" dirty="0"/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endParaRPr lang="zh-TW" altLang="en-US" dirty="0"/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endParaRPr lang="zh-TW" altLang="en-US" dirty="0"/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endParaRPr lang="zh-TW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169FB60-ECF2-4C41-B41F-A4EFAEE470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altLang="zh-TW" sz="2800" b="0" i="0" dirty="0">
              <a:solidFill>
                <a:srgbClr val="1B1C1D"/>
              </a:solidFill>
              <a:effectLst/>
              <a:latin typeface="tt_norm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70A47A-5C7E-436F-BE97-00A4918567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CED66D9-DB0C-486F-9C7A-E6720AD295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F9F1901-2DA5-4AAE-ACDD-79CB8096E104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fld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70A47A-5C7E-436F-BE97-00A4918567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F9F1901-2DA5-4AAE-ACDD-79CB8096E104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fld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51CF-FC91-456C-ADE2-2BF8862AD79A}" type="datetimeFigureOut">
              <a:rPr lang="en-US" smtClean="0"/>
              <a:t>24/08/2026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B197-0855-402E-BCD7-2795A5E885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51CF-FC91-456C-ADE2-2BF8862AD79A}" type="datetimeFigureOut">
              <a:rPr lang="en-US" smtClean="0"/>
              <a:t>24/08/2026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B197-0855-402E-BCD7-2795A5E885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51CF-FC91-456C-ADE2-2BF8862AD79A}" type="datetimeFigureOut">
              <a:rPr lang="en-US" smtClean="0"/>
              <a:t>24/08/2026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B197-0855-402E-BCD7-2795A5E885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51CF-FC91-456C-ADE2-2BF8862AD79A}" type="datetimeFigureOut">
              <a:rPr lang="en-US" smtClean="0"/>
              <a:t>24/08/2026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B197-0855-402E-BCD7-2795A5E885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51CF-FC91-456C-ADE2-2BF8862AD79A}" type="datetimeFigureOut">
              <a:rPr lang="en-US" smtClean="0"/>
              <a:t>24/08/2026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B197-0855-402E-BCD7-2795A5E885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51CF-FC91-456C-ADE2-2BF8862AD79A}" type="datetimeFigureOut">
              <a:rPr lang="en-US" smtClean="0"/>
              <a:t>24/08/2026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B197-0855-402E-BCD7-2795A5E885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51CF-FC91-456C-ADE2-2BF8862AD79A}" type="datetimeFigureOut">
              <a:rPr lang="en-US" smtClean="0"/>
              <a:t>24/08/2026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B197-0855-402E-BCD7-2795A5E885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51CF-FC91-456C-ADE2-2BF8862AD79A}" type="datetimeFigureOut">
              <a:rPr lang="en-US" smtClean="0"/>
              <a:t>24/08/2026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B197-0855-402E-BCD7-2795A5E885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51CF-FC91-456C-ADE2-2BF8862AD79A}" type="datetimeFigureOut">
              <a:rPr lang="en-US" smtClean="0"/>
              <a:t>24/08/2026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B197-0855-402E-BCD7-2795A5E885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51CF-FC91-456C-ADE2-2BF8862AD79A}" type="datetimeFigureOut">
              <a:rPr lang="en-US" smtClean="0"/>
              <a:t>24/08/2026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B197-0855-402E-BCD7-2795A5E885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51CF-FC91-456C-ADE2-2BF8862AD79A}" type="datetimeFigureOut">
              <a:rPr lang="en-US" smtClean="0"/>
              <a:t>24/08/2026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B197-0855-402E-BCD7-2795A5E885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451CF-FC91-456C-ADE2-2BF8862AD79A}" type="datetimeFigureOut">
              <a:rPr lang="en-US" smtClean="0"/>
              <a:t>24/08/2026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7B197-0855-402E-BCD7-2795A5E8855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svg"/><Relationship Id="rId4" Type="http://schemas.openxmlformats.org/officeDocument/2006/relationships/image" Target="../media/image2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16414" y="893869"/>
            <a:ext cx="2359172" cy="25793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40043" y="526096"/>
            <a:ext cx="831271" cy="13314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CC82788-DC22-D8E5-7925-C8AEA21051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17" y="0"/>
            <a:ext cx="3504755" cy="3135163"/>
          </a:xfrm>
          <a:prstGeom prst="rect">
            <a:avLst/>
          </a:prstGeom>
        </p:spPr>
      </p:pic>
      <p:sp>
        <p:nvSpPr>
          <p:cNvPr id="28" name="Oval 27">
            <a:extLst>
              <a:ext uri="{FF2B5EF4-FFF2-40B4-BE49-F238E27FC236}">
                <a16:creationId xmlns:a16="http://schemas.microsoft.com/office/drawing/2014/main" id="{43EC0312-BA96-29C3-DD11-EB846FD72E50}"/>
              </a:ext>
            </a:extLst>
          </p:cNvPr>
          <p:cNvSpPr/>
          <p:nvPr/>
        </p:nvSpPr>
        <p:spPr>
          <a:xfrm>
            <a:off x="-208062" y="3429000"/>
            <a:ext cx="1276887" cy="1276887"/>
          </a:xfrm>
          <a:prstGeom prst="ellipse">
            <a:avLst/>
          </a:prstGeom>
          <a:solidFill>
            <a:srgbClr val="F0B0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3354321-90B5-ACBA-48F8-32772C0E4370}"/>
              </a:ext>
            </a:extLst>
          </p:cNvPr>
          <p:cNvSpPr/>
          <p:nvPr/>
        </p:nvSpPr>
        <p:spPr>
          <a:xfrm>
            <a:off x="10221444" y="3086130"/>
            <a:ext cx="3112586" cy="311258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3C3DD37-DF65-76D2-D81A-46D11C0A47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897" y="3440907"/>
            <a:ext cx="3480309" cy="22921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D30346E-4E31-2A57-B353-53774BA9212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533" y="2518427"/>
            <a:ext cx="5295702" cy="4960059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3CD6C80F-0D6E-6F5B-EE8C-8658A846C362}"/>
              </a:ext>
            </a:extLst>
          </p:cNvPr>
          <p:cNvSpPr/>
          <p:nvPr/>
        </p:nvSpPr>
        <p:spPr>
          <a:xfrm>
            <a:off x="7832955" y="266740"/>
            <a:ext cx="1703312" cy="170331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51A24F-352F-7E0D-9C5E-DFFCC94953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586" y="449285"/>
            <a:ext cx="2092896" cy="35588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35061" y="5165849"/>
            <a:ext cx="612187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503050405090304" pitchFamily="18" charset="0"/>
              </a:rPr>
              <a:t>2026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年9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503050405090304" pitchFamily="18" charset="0"/>
              </a:rPr>
              <a:t>月</a:t>
            </a:r>
            <a:endParaRPr lang="en-US" altLang="zh-TW" sz="2000" dirty="0">
              <a:latin typeface="Microsoft YaHei UI" panose="020B0503020204020204" pitchFamily="34" charset="-122"/>
              <a:ea typeface="Microsoft YaHei UI" panose="020B0503020204020204" pitchFamily="34" charset="-122"/>
              <a:cs typeface="Times New Roman" panose="02020503050405090304" pitchFamily="18" charset="0"/>
            </a:endParaRPr>
          </a:p>
          <a:p>
            <a:pPr lvl="0" algn="ctr" defTabSz="685800">
              <a:defRPr/>
            </a:pPr>
            <a:r>
              <a:rPr lang="zh-TW" altLang="en-US" sz="4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受忽視的社會群體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A2E837-7F35-7F9E-46C0-F2F0AA9B09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062" y="3128099"/>
            <a:ext cx="2912214" cy="44413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367C433E-3047-E84F-0014-693F7A2B50DB}"/>
              </a:ext>
            </a:extLst>
          </p:cNvPr>
          <p:cNvSpPr/>
          <p:nvPr/>
        </p:nvSpPr>
        <p:spPr>
          <a:xfrm>
            <a:off x="9095575" y="2348382"/>
            <a:ext cx="3557144" cy="355714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" name="TextBox 3"/>
          <p:cNvSpPr txBox="1"/>
          <p:nvPr/>
        </p:nvSpPr>
        <p:spPr>
          <a:xfrm>
            <a:off x="370918" y="391886"/>
            <a:ext cx="5330622" cy="560705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lvl="0">
              <a:defRPr/>
            </a:pPr>
            <a:r>
              <a:rPr lang="zh-TW" altLang="en-US" sz="32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受忽視的社會群體</a:t>
            </a:r>
          </a:p>
        </p:txBody>
      </p:sp>
      <p:sp>
        <p:nvSpPr>
          <p:cNvPr id="2" name="Subtitle 2"/>
          <p:cNvSpPr txBox="1"/>
          <p:nvPr/>
        </p:nvSpPr>
        <p:spPr>
          <a:xfrm>
            <a:off x="326280" y="1089815"/>
            <a:ext cx="7634275" cy="55942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57200">
              <a:lnSpc>
                <a:spcPct val="13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zh-TW" altLang="en-US" b="1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被忽略的生命</a:t>
            </a:r>
            <a:endParaRPr kumimoji="0" lang="zh-CN" altLang="zh-TW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zh-TW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社會中有壹些人因為身體狀況、生活經歷或身份背景，長期處於邊緣，他們的需要常常被忽視</a:t>
            </a: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。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lvl="0" indent="-457200">
              <a:lnSpc>
                <a:spcPct val="13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zh-TW" altLang="en-US" b="1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理解真實需</a:t>
            </a:r>
            <a:r>
              <a:rPr kumimoji="0" lang="en-US" altLang="zh-TW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要</a:t>
            </a:r>
          </a:p>
          <a:p>
            <a:pPr marL="457200" lvl="2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zh-TW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邊緣群體有著不同的經歷、處境與需要。</a:t>
            </a:r>
            <a:br>
              <a:rPr lang="zh-TW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</a:br>
            <a:r>
              <a:rPr lang="zh-TW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真正幫助他們需要從傾聽、理解、尊重開始 </a:t>
            </a: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。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lvl="0" indent="-457200">
              <a:lnSpc>
                <a:spcPct val="13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zh-TW" altLang="en-US" b="1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用專業與恩賜同</a:t>
            </a: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行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zh-TW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不同專業、技能與恩賜，都可能成為關懷和陪伴他們的橋梁。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C5AE854-8533-C471-5B89-9A82FE288F65}"/>
              </a:ext>
            </a:extLst>
          </p:cNvPr>
          <p:cNvSpPr/>
          <p:nvPr/>
        </p:nvSpPr>
        <p:spPr>
          <a:xfrm>
            <a:off x="7286392" y="2638869"/>
            <a:ext cx="1181593" cy="118159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96603" y="371920"/>
            <a:ext cx="924479" cy="9234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9AF982-CCE2-C02F-1009-1EE717F556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426" y="456040"/>
            <a:ext cx="1954372" cy="19259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9C70AB0-7F40-BE16-6F38-C08AC53A87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239" y="1807140"/>
            <a:ext cx="2310598" cy="32971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50A4C7A-2030-AAC2-391C-C08F3672EA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8612" y="2552502"/>
            <a:ext cx="2658925" cy="311980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2634FDD-F556-9057-D2B6-D590031CCD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0727" y="1516566"/>
            <a:ext cx="1336760" cy="1676144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F4C29927-A9EE-DD87-2E75-4740AECDE889}"/>
              </a:ext>
            </a:extLst>
          </p:cNvPr>
          <p:cNvSpPr/>
          <p:nvPr/>
        </p:nvSpPr>
        <p:spPr>
          <a:xfrm>
            <a:off x="8467985" y="5668324"/>
            <a:ext cx="1842660" cy="184266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0A6346C-A0D3-E02C-8C48-E830EC3744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867" y="4615342"/>
            <a:ext cx="2281834" cy="232258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>
            <a:extLst>
              <a:ext uri="{FF2B5EF4-FFF2-40B4-BE49-F238E27FC236}">
                <a16:creationId xmlns:a16="http://schemas.microsoft.com/office/drawing/2014/main" id="{DFF6E60F-532A-F930-824B-EE83AF7F891F}"/>
              </a:ext>
            </a:extLst>
          </p:cNvPr>
          <p:cNvSpPr/>
          <p:nvPr/>
        </p:nvSpPr>
        <p:spPr>
          <a:xfrm>
            <a:off x="7481898" y="440849"/>
            <a:ext cx="4558714" cy="463940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" name="Subtitle 2"/>
          <p:cNvSpPr txBox="1"/>
          <p:nvPr/>
        </p:nvSpPr>
        <p:spPr>
          <a:xfrm>
            <a:off x="340438" y="988930"/>
            <a:ext cx="8496030" cy="58690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>
              <a:lnSpc>
                <a:spcPct val="130000"/>
              </a:lnSpc>
              <a:spcBef>
                <a:spcPts val="300"/>
              </a:spcBef>
              <a:buFont typeface="+mj-lt"/>
              <a:buAutoNum type="arabicPeriod"/>
              <a:defRPr/>
            </a:pPr>
            <a:r>
              <a:rPr lang="zh-TW" altLang="en-US" b="1" dirty="0">
                <a:solidFill>
                  <a:srgbClr val="F0505A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為社會邊緣群體禱告</a:t>
            </a:r>
            <a:endParaRPr kumimoji="0" lang="zh-TW" altLang="en-US" b="1" i="0" u="none" strike="noStrike" kern="1200" cap="none" spc="0" normalizeH="0" baseline="0" noProof="0" dirty="0">
              <a:ln>
                <a:noFill/>
              </a:ln>
              <a:solidFill>
                <a:srgbClr val="F0505A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zh-TW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求主使受忽視者的處境與聲音被看見、被聽見，</a:t>
            </a:r>
            <a:br>
              <a:rPr lang="zh-TW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zh-TW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也賜我們憐憫的眼光，放下標簽與成見。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457200" lvl="0" indent="-457200">
              <a:lnSpc>
                <a:spcPct val="130000"/>
              </a:lnSpc>
              <a:spcBef>
                <a:spcPts val="300"/>
              </a:spcBef>
              <a:buFont typeface="+mj-lt"/>
              <a:buAutoNum type="arabicPeriod"/>
              <a:defRPr/>
            </a:pPr>
            <a:r>
              <a:rPr lang="zh-TW" altLang="en-US" b="1" dirty="0">
                <a:solidFill>
                  <a:srgbClr val="F0505A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實際需要得著回應</a:t>
            </a:r>
            <a:endParaRPr kumimoji="0" lang="zh-CN" altLang="zh-TW" b="1" i="0" u="none" strike="noStrike" kern="1200" cap="none" spc="0" normalizeH="0" baseline="0" noProof="0" dirty="0">
              <a:ln>
                <a:noFill/>
              </a:ln>
              <a:solidFill>
                <a:srgbClr val="F0505A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zh-TW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為身心障礙者、無家者、成癮者、被囚者等禱告。求主按著他們不同的處境，預備合宜的資源、</a:t>
            </a:r>
            <a:br>
              <a:rPr lang="zh-TW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zh-TW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幫助與陪伴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。</a:t>
            </a:r>
          </a:p>
          <a:p>
            <a:pPr marL="514350" indent="-514350">
              <a:lnSpc>
                <a:spcPct val="130000"/>
              </a:lnSpc>
              <a:spcBef>
                <a:spcPts val="300"/>
              </a:spcBef>
              <a:buFont typeface="+mj-lt"/>
              <a:buAutoNum type="arabicPeriod"/>
              <a:defRPr/>
            </a:pPr>
            <a:r>
              <a:rPr lang="zh-TW" altLang="en-US" b="1" dirty="0">
                <a:solidFill>
                  <a:srgbClr val="F0505A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興起專業的同行</a:t>
            </a:r>
            <a:r>
              <a:rPr kumimoji="0" lang="zh-CN" altLang="zh-TW" b="1" i="0" u="none" strike="noStrike" kern="1200" cap="none" spc="0" normalizeH="0" baseline="0" noProof="0" dirty="0">
                <a:ln>
                  <a:noFill/>
                </a:ln>
                <a:solidFill>
                  <a:srgbClr val="F0505A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者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zh-TW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求主興起擁有不同專業、技能與恩賜的基督徒，</a:t>
            </a:r>
            <a:br>
              <a:rPr lang="zh-TW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zh-TW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以智慧、尊重與愛進入這些群體，</a:t>
            </a:r>
            <a:br>
              <a:rPr lang="zh-TW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zh-TW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成為長期的同行者。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96603" y="371920"/>
            <a:ext cx="924479" cy="9234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0918" y="389877"/>
            <a:ext cx="5908177" cy="561692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代禱方向</a:t>
            </a:r>
            <a:endParaRPr kumimoji="0" lang="en-MY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88D73A5-A8A5-E58F-0A36-E4D363DB6E0D}"/>
              </a:ext>
            </a:extLst>
          </p:cNvPr>
          <p:cNvSpPr/>
          <p:nvPr/>
        </p:nvSpPr>
        <p:spPr>
          <a:xfrm>
            <a:off x="7282989" y="-152642"/>
            <a:ext cx="731522" cy="731522"/>
          </a:xfrm>
          <a:prstGeom prst="ellipse">
            <a:avLst/>
          </a:prstGeom>
          <a:solidFill>
            <a:srgbClr val="F0B0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712504B-478C-E135-B723-2752B227B2DF}"/>
              </a:ext>
            </a:extLst>
          </p:cNvPr>
          <p:cNvSpPr/>
          <p:nvPr/>
        </p:nvSpPr>
        <p:spPr>
          <a:xfrm>
            <a:off x="6488699" y="617495"/>
            <a:ext cx="584554" cy="58455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194EBC2-B36E-95D6-8B76-4824B9E7AA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511" y="3327445"/>
            <a:ext cx="3837051" cy="375828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E35692E-18F6-3354-59D2-76E64428F2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511" y="1077372"/>
            <a:ext cx="2126122" cy="191172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F62F3DF-9615-C5FC-E07D-FB01897812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996" y="1390308"/>
            <a:ext cx="1429701" cy="241225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6F87BFF-FF5D-0D12-C870-4E0EBA31FCEA}"/>
              </a:ext>
            </a:extLst>
          </p:cNvPr>
          <p:cNvSpPr/>
          <p:nvPr/>
        </p:nvSpPr>
        <p:spPr>
          <a:xfrm>
            <a:off x="0" y="-89211"/>
            <a:ext cx="12192000" cy="3100039"/>
          </a:xfrm>
          <a:prstGeom prst="rect">
            <a:avLst/>
          </a:prstGeom>
          <a:solidFill>
            <a:srgbClr val="FFF3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AE4F621-F333-7F0E-E986-EACDF7172F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98956"/>
            <a:ext cx="12192000" cy="304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3010828"/>
            <a:ext cx="12192000" cy="6451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>
              <a:defRPr/>
            </a:pPr>
            <a:r>
              <a:rPr lang="zh-TW" altLang="en-US" sz="36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讓我們同心為</a:t>
            </a:r>
            <a:r>
              <a:rPr lang="zh-TW" altLang="en-US" sz="3600" b="1" dirty="0">
                <a:solidFill>
                  <a:srgbClr val="F0505A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受忽視的社會群體</a:t>
            </a:r>
            <a:r>
              <a:rPr lang="zh-TW" altLang="en-US" sz="36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禱告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96603" y="371920"/>
            <a:ext cx="924479" cy="92348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69107F0C-271E-22B8-3712-533BE80B1199}"/>
              </a:ext>
            </a:extLst>
          </p:cNvPr>
          <p:cNvSpPr/>
          <p:nvPr/>
        </p:nvSpPr>
        <p:spPr>
          <a:xfrm>
            <a:off x="8829102" y="1009872"/>
            <a:ext cx="1415017" cy="141501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738785-371A-42AE-7D81-52C7A3D741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142" y="3509093"/>
            <a:ext cx="4226940" cy="33962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0892AC9-5FDB-BC51-4BF2-71F7DD166B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972" y="4106092"/>
            <a:ext cx="2395622" cy="24769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8F47C1D-23CB-5EC4-86DD-28B95634D9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93" y="2755013"/>
            <a:ext cx="2517180" cy="3968696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5FB3DA1A-D52A-07AF-43D5-3803230854D4}"/>
              </a:ext>
            </a:extLst>
          </p:cNvPr>
          <p:cNvSpPr/>
          <p:nvPr/>
        </p:nvSpPr>
        <p:spPr>
          <a:xfrm>
            <a:off x="1296278" y="-788544"/>
            <a:ext cx="1882351" cy="18823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BF340E7-6344-2726-62BF-7FAD4FB985B8}"/>
              </a:ext>
            </a:extLst>
          </p:cNvPr>
          <p:cNvSpPr/>
          <p:nvPr/>
        </p:nvSpPr>
        <p:spPr>
          <a:xfrm>
            <a:off x="3298069" y="1258403"/>
            <a:ext cx="511931" cy="51193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6E73CB4-69EF-9494-42A4-30686ACDE804}"/>
              </a:ext>
            </a:extLst>
          </p:cNvPr>
          <p:cNvSpPr txBox="1"/>
          <p:nvPr/>
        </p:nvSpPr>
        <p:spPr>
          <a:xfrm>
            <a:off x="12639040" y="2336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MY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71E2F95-DB98-7744-16AB-D021C8FFEB49}"/>
              </a:ext>
            </a:extLst>
          </p:cNvPr>
          <p:cNvSpPr/>
          <p:nvPr/>
        </p:nvSpPr>
        <p:spPr>
          <a:xfrm>
            <a:off x="4400904" y="-53852"/>
            <a:ext cx="1063725" cy="106372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571DA50-3D2A-37A8-315C-72B0E6307496}"/>
              </a:ext>
            </a:extLst>
          </p:cNvPr>
          <p:cNvSpPr/>
          <p:nvPr/>
        </p:nvSpPr>
        <p:spPr>
          <a:xfrm>
            <a:off x="725857" y="1606098"/>
            <a:ext cx="902726" cy="902726"/>
          </a:xfrm>
          <a:prstGeom prst="ellipse">
            <a:avLst/>
          </a:prstGeom>
          <a:solidFill>
            <a:srgbClr val="F0B0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8C89118-907D-1CBC-39E9-2E9F1D9FF3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021" y="4358442"/>
            <a:ext cx="1260883" cy="13368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9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4947" y="323246"/>
            <a:ext cx="11042106" cy="621150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lvl="0" algn="ctr">
              <a:lnSpc>
                <a:spcPts val="3800"/>
              </a:lnSpc>
              <a:spcBef>
                <a:spcPts val="1200"/>
              </a:spcBef>
              <a:defRPr/>
            </a:pP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親愛的天父，我們把那些長期被忽略、被標簽、</a:t>
            </a:r>
            <a:b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沒有人聽見他們呼求的人帶到禰面前。</a:t>
            </a:r>
            <a:b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求禰親自看顧不同處境中的社會邊緣群體，</a:t>
            </a:r>
            <a:b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禰知道他們每壹個人的經歷、傷痛與需要。</a:t>
            </a:r>
          </a:p>
          <a:p>
            <a:pPr lvl="0" algn="ctr">
              <a:lnSpc>
                <a:spcPts val="3800"/>
              </a:lnSpc>
              <a:spcBef>
                <a:spcPts val="1200"/>
              </a:spcBef>
              <a:defRPr/>
            </a:pP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求主賜我們憐憫的眼光，使我們不只看見壹個身份或標簽，</a:t>
            </a:r>
            <a:b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而是看見禰所創造、所愛的生命。</a:t>
            </a:r>
            <a:b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賜我們願意傾聽的耳朵和謙卑的心，帶著尊重、合宜的方式陪伴他們。求主興起擁有不同專業技能的基督徒，也賜教會與宣教團隊智慧，</a:t>
            </a:r>
            <a:b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發展適切而有創意的關懷方式。</a:t>
            </a:r>
            <a:b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願真實的幫助成為建立關系的橋梁，</a:t>
            </a:r>
            <a:b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也為福音預備道路，使更多人有機會認識基督的愛與盼望。</a:t>
            </a:r>
            <a:br>
              <a:rPr lang="en-MY" altLang="zh-TW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奉主耶穌基督的名求，阿們。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C8DE8A-B0B3-BDC8-CBA2-7872315700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96603" y="371920"/>
            <a:ext cx="924479" cy="92348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25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602517" y="2988430"/>
            <a:ext cx="6911401" cy="911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Light" panose="020B0502040204020203" pitchFamily="34" charset="-122"/>
                <a:ea typeface="Microsoft YaHei Light" panose="020B0502040204020203" pitchFamily="34" charset="-122"/>
                <a:cs typeface="+mn-cs"/>
              </a:rPr>
              <a:t>不再是個人的禱告，我們開始一起祈禱。</a:t>
            </a:r>
            <a:b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Light" panose="020B0502040204020203" pitchFamily="34" charset="-122"/>
                <a:ea typeface="Microsoft YaHei Light" panose="020B0502040204020203" pitchFamily="34" charset="-122"/>
                <a:cs typeface="+mn-cs"/>
              </a:rPr>
            </a:b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Light" panose="020B0502040204020203" pitchFamily="34" charset="-122"/>
                <a:ea typeface="Microsoft YaHei Light" panose="020B0502040204020203" pitchFamily="34" charset="-122"/>
                <a:cs typeface="+mn-cs"/>
              </a:rPr>
              <a:t>30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Light" panose="020B0502040204020203" pitchFamily="34" charset="-122"/>
                <a:ea typeface="Microsoft YaHei Light" panose="020B0502040204020203" pitchFamily="34" charset="-122"/>
                <a:cs typeface="+mn-cs"/>
              </a:rPr>
              <a:t>分鐘，生活再忙碌的人都能找到時間參與。</a:t>
            </a:r>
          </a:p>
        </p:txBody>
      </p:sp>
      <p:pic>
        <p:nvPicPr>
          <p:cNvPr id="2" name="Graphic 1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-204122" y="1"/>
            <a:ext cx="4713254" cy="6858000"/>
          </a:xfrm>
          <a:prstGeom prst="rect">
            <a:avLst/>
          </a:prstGeom>
        </p:spPr>
      </p:pic>
      <p:pic>
        <p:nvPicPr>
          <p:cNvPr id="13" name="Graphic 12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733145" y="4273637"/>
            <a:ext cx="4866748" cy="1939381"/>
          </a:xfrm>
          <a:prstGeom prst="rect">
            <a:avLst/>
          </a:prstGeom>
        </p:spPr>
      </p:pic>
      <p:pic>
        <p:nvPicPr>
          <p:cNvPr id="4" name="Graphic 3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15408" y="944442"/>
            <a:ext cx="5726021" cy="18228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3000">
        <p14:pan dir="u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25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" t="16279" r="511"/>
          <a:stretch>
            <a:fillRect/>
          </a:stretch>
        </p:blipFill>
        <p:spPr>
          <a:xfrm>
            <a:off x="9525000" y="2590800"/>
            <a:ext cx="1771650" cy="20574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0" y="0"/>
            <a:ext cx="8571471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25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04063" y="2273770"/>
            <a:ext cx="1914259" cy="260634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51050" y="2316839"/>
            <a:ext cx="2278571" cy="24912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3000">
        <p14:pan dir="u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1194</Words>
  <Application>Microsoft Office PowerPoint</Application>
  <PresentationFormat>Widescreen</PresentationFormat>
  <Paragraphs>50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Microsoft YaHei</vt:lpstr>
      <vt:lpstr>Microsoft YaHei Light</vt:lpstr>
      <vt:lpstr>Microsoft YaHei UI</vt:lpstr>
      <vt:lpstr>tt_norms</vt:lpstr>
      <vt:lpstr>Arial</vt:lpstr>
      <vt:lpstr>Calibri</vt:lpstr>
      <vt:lpstr>Calibri Light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Enoch Lee</dc:creator>
  <cp:lastModifiedBy>Guan Fung Howe</cp:lastModifiedBy>
  <cp:revision>43</cp:revision>
  <dcterms:created xsi:type="dcterms:W3CDTF">2026-08-19T17:06:58Z</dcterms:created>
  <dcterms:modified xsi:type="dcterms:W3CDTF">2026-08-24T09:25:58Z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628DD55F2493B666B2E2856AFB4DB357_43</vt:lpwstr>
  </property>
  <property fmtid="{D5CDD505-2E9C-101B-9397-08002B2CF9AE}" pid="3" name="KSOProductBuildVer">
    <vt:lpwstr>1033-12.1.23152.23152</vt:lpwstr>
  </property>
</Properties>
</file>