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91" r:id="rId2"/>
    <p:sldId id="386" r:id="rId3"/>
    <p:sldId id="387" r:id="rId4"/>
    <p:sldId id="388" r:id="rId5"/>
    <p:sldId id="389" r:id="rId6"/>
    <p:sldId id="381" r:id="rId7"/>
    <p:sldId id="343" r:id="rId8"/>
    <p:sldId id="38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514"/>
    <a:srgbClr val="BC3A2C"/>
    <a:srgbClr val="8F6783"/>
    <a:srgbClr val="BD3A2C"/>
    <a:srgbClr val="C76FA5"/>
    <a:srgbClr val="F0505A"/>
    <a:srgbClr val="FFD966"/>
    <a:srgbClr val="FFF3CD"/>
    <a:srgbClr val="6AA7DB"/>
    <a:srgbClr val="F0B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F29198-4205-4DF8-A5D5-6F60677563F2}" v="72" dt="2026-08-24T02:44:43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1243" autoAdjust="0"/>
  </p:normalViewPr>
  <p:slideViewPr>
    <p:cSldViewPr snapToGrid="0">
      <p:cViewPr>
        <p:scale>
          <a:sx n="50" d="100"/>
          <a:sy n="50" d="100"/>
        </p:scale>
        <p:origin x="1310" y="2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an Fung Howe" userId="13491f60ce8118be" providerId="LiveId" clId="{DE1D4268-3B54-407B-A0A1-3D37E7E483E4}"/>
    <pc:docChg chg="undo custSel modSld">
      <pc:chgData name="Guan Fung Howe" userId="13491f60ce8118be" providerId="LiveId" clId="{DE1D4268-3B54-407B-A0A1-3D37E7E483E4}" dt="2026-08-24T02:44:43.972" v="1334"/>
      <pc:docMkLst>
        <pc:docMk/>
      </pc:docMkLst>
      <pc:sldChg chg="addSp delSp modSp mod setBg modNotesTx">
        <pc:chgData name="Guan Fung Howe" userId="13491f60ce8118be" providerId="LiveId" clId="{DE1D4268-3B54-407B-A0A1-3D37E7E483E4}" dt="2026-08-24T02:38:35.394" v="1290" actId="1076"/>
        <pc:sldMkLst>
          <pc:docMk/>
          <pc:sldMk cId="0" sldId="386"/>
        </pc:sldMkLst>
        <pc:spChg chg="mod">
          <ac:chgData name="Guan Fung Howe" userId="13491f60ce8118be" providerId="LiveId" clId="{DE1D4268-3B54-407B-A0A1-3D37E7E483E4}" dt="2026-08-24T02:00:46.429" v="619" actId="14100"/>
          <ac:spMkLst>
            <pc:docMk/>
            <pc:sldMk cId="0" sldId="386"/>
            <ac:spMk id="2" creationId="{00000000-0000-0000-0000-000000000000}"/>
          </ac:spMkLst>
        </pc:spChg>
        <pc:spChg chg="mod">
          <ac:chgData name="Guan Fung Howe" userId="13491f60ce8118be" providerId="LiveId" clId="{DE1D4268-3B54-407B-A0A1-3D37E7E483E4}" dt="2026-08-24T01:55:10.779" v="558" actId="1076"/>
          <ac:spMkLst>
            <pc:docMk/>
            <pc:sldMk cId="0" sldId="386"/>
            <ac:spMk id="4" creationId="{00000000-0000-0000-0000-000000000000}"/>
          </ac:spMkLst>
        </pc:spChg>
        <pc:spChg chg="add del mod">
          <ac:chgData name="Guan Fung Howe" userId="13491f60ce8118be" providerId="LiveId" clId="{DE1D4268-3B54-407B-A0A1-3D37E7E483E4}" dt="2026-08-24T01:58:22.167" v="586"/>
          <ac:spMkLst>
            <pc:docMk/>
            <pc:sldMk cId="0" sldId="386"/>
            <ac:spMk id="5" creationId="{BA28DAA9-DDF8-DA90-0328-C4B657D0C373}"/>
          </ac:spMkLst>
        </pc:spChg>
        <pc:spChg chg="add mod ord">
          <ac:chgData name="Guan Fung Howe" userId="13491f60ce8118be" providerId="LiveId" clId="{DE1D4268-3B54-407B-A0A1-3D37E7E483E4}" dt="2026-08-24T02:01:31.473" v="668" actId="1036"/>
          <ac:spMkLst>
            <pc:docMk/>
            <pc:sldMk cId="0" sldId="386"/>
            <ac:spMk id="9" creationId="{367C433E-3047-E84F-0014-693F7A2B50DB}"/>
          </ac:spMkLst>
        </pc:spChg>
        <pc:spChg chg="add mod ord">
          <ac:chgData name="Guan Fung Howe" userId="13491f60ce8118be" providerId="LiveId" clId="{DE1D4268-3B54-407B-A0A1-3D37E7E483E4}" dt="2026-08-24T02:01:10.386" v="650" actId="1035"/>
          <ac:spMkLst>
            <pc:docMk/>
            <pc:sldMk cId="0" sldId="386"/>
            <ac:spMk id="13" creationId="{2C5AE854-8533-C471-5B89-9A82FE288F65}"/>
          </ac:spMkLst>
        </pc:spChg>
        <pc:spChg chg="add mod">
          <ac:chgData name="Guan Fung Howe" userId="13491f60ce8118be" providerId="LiveId" clId="{DE1D4268-3B54-407B-A0A1-3D37E7E483E4}" dt="2026-08-24T01:59:22.323" v="607" actId="1076"/>
          <ac:spMkLst>
            <pc:docMk/>
            <pc:sldMk cId="0" sldId="386"/>
            <ac:spMk id="16" creationId="{F4C29927-A9EE-DD87-2E75-4740AECDE889}"/>
          </ac:spMkLst>
        </pc:spChg>
        <pc:picChg chg="add mod">
          <ac:chgData name="Guan Fung Howe" userId="13491f60ce8118be" providerId="LiveId" clId="{DE1D4268-3B54-407B-A0A1-3D37E7E483E4}" dt="2026-08-24T02:01:43.631" v="687" actId="1036"/>
          <ac:picMkLst>
            <pc:docMk/>
            <pc:sldMk cId="0" sldId="386"/>
            <ac:picMk id="6" creationId="{959AF982-CCE2-C02F-1009-1EE717F5569D}"/>
          </ac:picMkLst>
        </pc:picChg>
        <pc:picChg chg="add mod">
          <ac:chgData name="Guan Fung Howe" userId="13491f60ce8118be" providerId="LiveId" clId="{DE1D4268-3B54-407B-A0A1-3D37E7E483E4}" dt="2026-08-24T02:01:41.912" v="680" actId="1037"/>
          <ac:picMkLst>
            <pc:docMk/>
            <pc:sldMk cId="0" sldId="386"/>
            <ac:picMk id="8" creationId="{E9C70AB0-7F40-BE16-6F38-C08AC53A87C0}"/>
          </ac:picMkLst>
        </pc:picChg>
        <pc:picChg chg="add mod">
          <ac:chgData name="Guan Fung Howe" userId="13491f60ce8118be" providerId="LiveId" clId="{DE1D4268-3B54-407B-A0A1-3D37E7E483E4}" dt="2026-08-24T02:01:20.740" v="659" actId="1037"/>
          <ac:picMkLst>
            <pc:docMk/>
            <pc:sldMk cId="0" sldId="386"/>
            <ac:picMk id="10" creationId="{E50A4C7A-2030-AAC2-391C-C08F3672EA25}"/>
          </ac:picMkLst>
        </pc:picChg>
        <pc:picChg chg="add mod">
          <ac:chgData name="Guan Fung Howe" userId="13491f60ce8118be" providerId="LiveId" clId="{DE1D4268-3B54-407B-A0A1-3D37E7E483E4}" dt="2026-08-24T02:38:35.394" v="1290" actId="1076"/>
          <ac:picMkLst>
            <pc:docMk/>
            <pc:sldMk cId="0" sldId="386"/>
            <ac:picMk id="12" creationId="{80A6346C-A0D3-E02C-8C48-E830EC374412}"/>
          </ac:picMkLst>
        </pc:picChg>
        <pc:picChg chg="add mod">
          <ac:chgData name="Guan Fung Howe" userId="13491f60ce8118be" providerId="LiveId" clId="{DE1D4268-3B54-407B-A0A1-3D37E7E483E4}" dt="2026-08-24T01:57:45.090" v="581" actId="1076"/>
          <ac:picMkLst>
            <pc:docMk/>
            <pc:sldMk cId="0" sldId="386"/>
            <ac:picMk id="14" creationId="{E2634FDD-F556-9057-D2B6-D590031CCDFC}"/>
          </ac:picMkLst>
        </pc:picChg>
      </pc:sldChg>
      <pc:sldChg chg="addSp delSp modSp mod modTransition setBg modNotesTx">
        <pc:chgData name="Guan Fung Howe" userId="13491f60ce8118be" providerId="LiveId" clId="{DE1D4268-3B54-407B-A0A1-3D37E7E483E4}" dt="2026-08-24T02:37:18.829" v="1266" actId="1035"/>
        <pc:sldMkLst>
          <pc:docMk/>
          <pc:sldMk cId="0" sldId="387"/>
        </pc:sldMkLst>
        <pc:spChg chg="add del mod">
          <ac:chgData name="Guan Fung Howe" userId="13491f60ce8118be" providerId="LiveId" clId="{DE1D4268-3B54-407B-A0A1-3D37E7E483E4}" dt="2026-08-24T01:47:53.138" v="484"/>
          <ac:spMkLst>
            <pc:docMk/>
            <pc:sldMk cId="0" sldId="387"/>
            <ac:spMk id="2" creationId="{2C959308-DC54-F559-E355-68F1DF97C941}"/>
          </ac:spMkLst>
        </pc:spChg>
        <pc:spChg chg="mod">
          <ac:chgData name="Guan Fung Howe" userId="13491f60ce8118be" providerId="LiveId" clId="{DE1D4268-3B54-407B-A0A1-3D37E7E483E4}" dt="2026-08-24T02:25:48.575" v="1110" actId="20577"/>
          <ac:spMkLst>
            <pc:docMk/>
            <pc:sldMk cId="0" sldId="387"/>
            <ac:spMk id="3" creationId="{00000000-0000-0000-0000-000000000000}"/>
          </ac:spMkLst>
        </pc:spChg>
        <pc:spChg chg="mod">
          <ac:chgData name="Guan Fung Howe" userId="13491f60ce8118be" providerId="LiveId" clId="{DE1D4268-3B54-407B-A0A1-3D37E7E483E4}" dt="2026-08-24T02:28:32.506" v="1191" actId="1076"/>
          <ac:spMkLst>
            <pc:docMk/>
            <pc:sldMk cId="0" sldId="387"/>
            <ac:spMk id="5" creationId="{00000000-0000-0000-0000-000000000000}"/>
          </ac:spMkLst>
        </pc:spChg>
        <pc:spChg chg="add del mod">
          <ac:chgData name="Guan Fung Howe" userId="13491f60ce8118be" providerId="LiveId" clId="{DE1D4268-3B54-407B-A0A1-3D37E7E483E4}" dt="2026-08-24T01:54:45.301" v="555"/>
          <ac:spMkLst>
            <pc:docMk/>
            <pc:sldMk cId="0" sldId="387"/>
            <ac:spMk id="6" creationId="{6B8493A4-53D2-00F7-8ECF-E87F99C62086}"/>
          </ac:spMkLst>
        </pc:spChg>
        <pc:spChg chg="add del mod">
          <ac:chgData name="Guan Fung Howe" userId="13491f60ce8118be" providerId="LiveId" clId="{DE1D4268-3B54-407B-A0A1-3D37E7E483E4}" dt="2026-08-24T01:56:51.957" v="570"/>
          <ac:spMkLst>
            <pc:docMk/>
            <pc:sldMk cId="0" sldId="387"/>
            <ac:spMk id="9" creationId="{06EA19E8-8DB5-0785-4083-0C512BF39626}"/>
          </ac:spMkLst>
        </pc:spChg>
        <pc:spChg chg="add mod ord">
          <ac:chgData name="Guan Fung Howe" userId="13491f60ce8118be" providerId="LiveId" clId="{DE1D4268-3B54-407B-A0A1-3D37E7E483E4}" dt="2026-08-24T02:28:31.728" v="1190" actId="1076"/>
          <ac:spMkLst>
            <pc:docMk/>
            <pc:sldMk cId="0" sldId="387"/>
            <ac:spMk id="13" creationId="{DFF6E60F-532A-F930-824B-EE83AF7F891F}"/>
          </ac:spMkLst>
        </pc:spChg>
        <pc:spChg chg="add mod">
          <ac:chgData name="Guan Fung Howe" userId="13491f60ce8118be" providerId="LiveId" clId="{DE1D4268-3B54-407B-A0A1-3D37E7E483E4}" dt="2026-08-24T02:24:21.611" v="1080" actId="1076"/>
          <ac:spMkLst>
            <pc:docMk/>
            <pc:sldMk cId="0" sldId="387"/>
            <ac:spMk id="15" creationId="{888D73A5-A8A5-E58F-0A36-E4D363DB6E0D}"/>
          </ac:spMkLst>
        </pc:spChg>
        <pc:spChg chg="add mod">
          <ac:chgData name="Guan Fung Howe" userId="13491f60ce8118be" providerId="LiveId" clId="{DE1D4268-3B54-407B-A0A1-3D37E7E483E4}" dt="2026-08-24T02:23:27.304" v="1069" actId="1076"/>
          <ac:spMkLst>
            <pc:docMk/>
            <pc:sldMk cId="0" sldId="387"/>
            <ac:spMk id="17" creationId="{5712504B-478C-E135-B723-2752B227B2DF}"/>
          </ac:spMkLst>
        </pc:spChg>
        <pc:picChg chg="add del mod">
          <ac:chgData name="Guan Fung Howe" userId="13491f60ce8118be" providerId="LiveId" clId="{DE1D4268-3B54-407B-A0A1-3D37E7E483E4}" dt="2026-08-24T01:42:28.653" v="377" actId="478"/>
          <ac:picMkLst>
            <pc:docMk/>
            <pc:sldMk cId="0" sldId="387"/>
            <ac:picMk id="4" creationId="{63E6F4B8-F068-A3EE-9C44-EE7FF4C60E43}"/>
          </ac:picMkLst>
        </pc:picChg>
        <pc:picChg chg="add del mod">
          <ac:chgData name="Guan Fung Howe" userId="13491f60ce8118be" providerId="LiveId" clId="{DE1D4268-3B54-407B-A0A1-3D37E7E483E4}" dt="2026-08-24T01:42:25.996" v="374" actId="478"/>
          <ac:picMkLst>
            <pc:docMk/>
            <pc:sldMk cId="0" sldId="387"/>
            <ac:picMk id="7" creationId="{AC4834F9-7B6D-B8F3-AC3E-306545D649A8}"/>
          </ac:picMkLst>
        </pc:picChg>
        <pc:picChg chg="add del mod">
          <ac:chgData name="Guan Fung Howe" userId="13491f60ce8118be" providerId="LiveId" clId="{DE1D4268-3B54-407B-A0A1-3D37E7E483E4}" dt="2026-08-24T01:42:27.496" v="376" actId="478"/>
          <ac:picMkLst>
            <pc:docMk/>
            <pc:sldMk cId="0" sldId="387"/>
            <ac:picMk id="10" creationId="{F01F5345-C792-9426-7F72-E7FD6044B980}"/>
          </ac:picMkLst>
        </pc:picChg>
        <pc:picChg chg="add del mod">
          <ac:chgData name="Guan Fung Howe" userId="13491f60ce8118be" providerId="LiveId" clId="{DE1D4268-3B54-407B-A0A1-3D37E7E483E4}" dt="2026-08-24T01:42:26.684" v="375" actId="478"/>
          <ac:picMkLst>
            <pc:docMk/>
            <pc:sldMk cId="0" sldId="387"/>
            <ac:picMk id="12" creationId="{F148B3A0-EAAA-34F3-538F-EDD54665080C}"/>
          </ac:picMkLst>
        </pc:picChg>
        <pc:picChg chg="add mod">
          <ac:chgData name="Guan Fung Howe" userId="13491f60ce8118be" providerId="LiveId" clId="{DE1D4268-3B54-407B-A0A1-3D37E7E483E4}" dt="2026-08-24T02:37:11.972" v="1250" actId="1038"/>
          <ac:picMkLst>
            <pc:docMk/>
            <pc:sldMk cId="0" sldId="387"/>
            <ac:picMk id="19" creationId="{C194EBC2-B36E-95D6-8B76-4824B9E7AAB6}"/>
          </ac:picMkLst>
        </pc:picChg>
        <pc:picChg chg="add mod">
          <ac:chgData name="Guan Fung Howe" userId="13491f60ce8118be" providerId="LiveId" clId="{DE1D4268-3B54-407B-A0A1-3D37E7E483E4}" dt="2026-08-24T02:37:17.769" v="1262" actId="1035"/>
          <ac:picMkLst>
            <pc:docMk/>
            <pc:sldMk cId="0" sldId="387"/>
            <ac:picMk id="21" creationId="{BE35692E-18F6-3354-59D2-76E64428F275}"/>
          </ac:picMkLst>
        </pc:picChg>
        <pc:picChg chg="add del mod">
          <ac:chgData name="Guan Fung Howe" userId="13491f60ce8118be" providerId="LiveId" clId="{DE1D4268-3B54-407B-A0A1-3D37E7E483E4}" dt="2026-08-24T02:25:22.988" v="1104" actId="478"/>
          <ac:picMkLst>
            <pc:docMk/>
            <pc:sldMk cId="0" sldId="387"/>
            <ac:picMk id="23" creationId="{7447A118-F519-72EE-9D50-A730CB00C960}"/>
          </ac:picMkLst>
        </pc:picChg>
        <pc:picChg chg="add mod ord">
          <ac:chgData name="Guan Fung Howe" userId="13491f60ce8118be" providerId="LiveId" clId="{DE1D4268-3B54-407B-A0A1-3D37E7E483E4}" dt="2026-08-24T02:37:18.829" v="1266" actId="1035"/>
          <ac:picMkLst>
            <pc:docMk/>
            <pc:sldMk cId="0" sldId="387"/>
            <ac:picMk id="25" creationId="{8027FC0F-50D0-52FB-1FC9-FD46354D8792}"/>
          </ac:picMkLst>
        </pc:picChg>
        <pc:picChg chg="add mod">
          <ac:chgData name="Guan Fung Howe" userId="13491f60ce8118be" providerId="LiveId" clId="{DE1D4268-3B54-407B-A0A1-3D37E7E483E4}" dt="2026-08-24T02:37:16.409" v="1258" actId="1038"/>
          <ac:picMkLst>
            <pc:docMk/>
            <pc:sldMk cId="0" sldId="387"/>
            <ac:picMk id="27" creationId="{5F62F3DF-9615-C5FC-E07D-FB018978124A}"/>
          </ac:picMkLst>
        </pc:picChg>
      </pc:sldChg>
      <pc:sldChg chg="addSp delSp modSp mod modTransition setBg addAnim delAnim modAnim">
        <pc:chgData name="Guan Fung Howe" userId="13491f60ce8118be" providerId="LiveId" clId="{DE1D4268-3B54-407B-A0A1-3D37E7E483E4}" dt="2026-08-24T02:44:39.805" v="1332"/>
        <pc:sldMkLst>
          <pc:docMk/>
          <pc:sldMk cId="0" sldId="388"/>
        </pc:sldMkLst>
        <pc:spChg chg="mod">
          <ac:chgData name="Guan Fung Howe" userId="13491f60ce8118be" providerId="LiveId" clId="{DE1D4268-3B54-407B-A0A1-3D37E7E483E4}" dt="2026-08-24T02:39:07.792" v="1292" actId="207"/>
          <ac:spMkLst>
            <pc:docMk/>
            <pc:sldMk cId="0" sldId="388"/>
            <ac:spMk id="2" creationId="{00000000-0000-0000-0000-000000000000}"/>
          </ac:spMkLst>
        </pc:spChg>
        <pc:spChg chg="add mod ord">
          <ac:chgData name="Guan Fung Howe" userId="13491f60ce8118be" providerId="LiveId" clId="{DE1D4268-3B54-407B-A0A1-3D37E7E483E4}" dt="2026-08-24T02:02:42.076" v="707" actId="1076"/>
          <ac:spMkLst>
            <pc:docMk/>
            <pc:sldMk cId="0" sldId="388"/>
            <ac:spMk id="9" creationId="{C6F87BFF-FF5D-0D12-C870-4E0EBA31FCEA}"/>
          </ac:spMkLst>
        </pc:spChg>
        <pc:spChg chg="add mod">
          <ac:chgData name="Guan Fung Howe" userId="13491f60ce8118be" providerId="LiveId" clId="{DE1D4268-3B54-407B-A0A1-3D37E7E483E4}" dt="2026-08-24T02:41:46.223" v="1305" actId="1076"/>
          <ac:spMkLst>
            <pc:docMk/>
            <pc:sldMk cId="0" sldId="388"/>
            <ac:spMk id="13" creationId="{5FB3DA1A-D52A-07AF-43D5-3803230854D4}"/>
          </ac:spMkLst>
        </pc:spChg>
        <pc:spChg chg="add mod">
          <ac:chgData name="Guan Fung Howe" userId="13491f60ce8118be" providerId="LiveId" clId="{DE1D4268-3B54-407B-A0A1-3D37E7E483E4}" dt="2026-08-24T02:39:22.292" v="1294" actId="207"/>
          <ac:spMkLst>
            <pc:docMk/>
            <pc:sldMk cId="0" sldId="388"/>
            <ac:spMk id="15" creationId="{3BF340E7-6344-2726-62BF-7FAD4FB985B8}"/>
          </ac:spMkLst>
        </pc:spChg>
        <pc:spChg chg="add del mod">
          <ac:chgData name="Guan Fung Howe" userId="13491f60ce8118be" providerId="LiveId" clId="{DE1D4268-3B54-407B-A0A1-3D37E7E483E4}" dt="2026-08-24T02:02:13.724" v="695" actId="478"/>
          <ac:spMkLst>
            <pc:docMk/>
            <pc:sldMk cId="0" sldId="388"/>
            <ac:spMk id="17" creationId="{0280454C-F950-0775-58FB-03830A587CAD}"/>
          </ac:spMkLst>
        </pc:spChg>
        <pc:spChg chg="add mod">
          <ac:chgData name="Guan Fung Howe" userId="13491f60ce8118be" providerId="LiveId" clId="{DE1D4268-3B54-407B-A0A1-3D37E7E483E4}" dt="2026-08-24T02:44:37.754" v="1330" actId="767"/>
          <ac:spMkLst>
            <pc:docMk/>
            <pc:sldMk cId="0" sldId="388"/>
            <ac:spMk id="18" creationId="{56E73CB4-69EF-9494-42A4-30686ACDE804}"/>
          </ac:spMkLst>
        </pc:spChg>
        <pc:picChg chg="add mod">
          <ac:chgData name="Guan Fung Howe" userId="13491f60ce8118be" providerId="LiveId" clId="{DE1D4268-3B54-407B-A0A1-3D37E7E483E4}" dt="2026-08-24T02:43:04.105" v="1325" actId="1036"/>
          <ac:picMkLst>
            <pc:docMk/>
            <pc:sldMk cId="0" sldId="388"/>
            <ac:picMk id="5" creationId="{B0738785-371A-42AE-7D81-52C7A3D74105}"/>
          </ac:picMkLst>
        </pc:picChg>
        <pc:picChg chg="add mod">
          <ac:chgData name="Guan Fung Howe" userId="13491f60ce8118be" providerId="LiveId" clId="{DE1D4268-3B54-407B-A0A1-3D37E7E483E4}" dt="2026-08-24T02:03:30.363" v="719" actId="1076"/>
          <ac:picMkLst>
            <pc:docMk/>
            <pc:sldMk cId="0" sldId="388"/>
            <ac:picMk id="7" creationId="{90892AC9-5FDB-BC51-4BF2-71F7DD166BEF}"/>
          </ac:picMkLst>
        </pc:picChg>
        <pc:picChg chg="add mod ord">
          <ac:chgData name="Guan Fung Howe" userId="13491f60ce8118be" providerId="LiveId" clId="{DE1D4268-3B54-407B-A0A1-3D37E7E483E4}" dt="2026-08-21T08:44:09.810" v="359" actId="1076"/>
          <ac:picMkLst>
            <pc:docMk/>
            <pc:sldMk cId="0" sldId="388"/>
            <ac:picMk id="8" creationId="{8AE4F621-F333-7F0E-E986-EACDF7172F6D}"/>
          </ac:picMkLst>
        </pc:picChg>
        <pc:picChg chg="add mod">
          <ac:chgData name="Guan Fung Howe" userId="13491f60ce8118be" providerId="LiveId" clId="{DE1D4268-3B54-407B-A0A1-3D37E7E483E4}" dt="2026-08-24T02:03:27.410" v="718" actId="1076"/>
          <ac:picMkLst>
            <pc:docMk/>
            <pc:sldMk cId="0" sldId="388"/>
            <ac:picMk id="11" creationId="{18F47C1D-23CB-5EC4-86DD-28B95634D957}"/>
          </ac:picMkLst>
        </pc:picChg>
      </pc:sldChg>
      <pc:sldChg chg="addSp delSp modSp mod modTransition setBg">
        <pc:chgData name="Guan Fung Howe" userId="13491f60ce8118be" providerId="LiveId" clId="{DE1D4268-3B54-407B-A0A1-3D37E7E483E4}" dt="2026-08-24T02:44:43.972" v="1334"/>
        <pc:sldMkLst>
          <pc:docMk/>
          <pc:sldMk cId="0" sldId="389"/>
        </pc:sldMkLst>
        <pc:spChg chg="mod">
          <ac:chgData name="Guan Fung Howe" userId="13491f60ce8118be" providerId="LiveId" clId="{DE1D4268-3B54-407B-A0A1-3D37E7E483E4}" dt="2026-08-24T02:40:53.126" v="1297" actId="207"/>
          <ac:spMkLst>
            <pc:docMk/>
            <pc:sldMk cId="0" sldId="389"/>
            <ac:spMk id="5" creationId="{00000000-0000-0000-0000-000000000000}"/>
          </ac:spMkLst>
        </pc:spChg>
        <pc:picChg chg="add">
          <ac:chgData name="Guan Fung Howe" userId="13491f60ce8118be" providerId="LiveId" clId="{DE1D4268-3B54-407B-A0A1-3D37E7E483E4}" dt="2026-08-21T08:11:02.999" v="13" actId="22"/>
          <ac:picMkLst>
            <pc:docMk/>
            <pc:sldMk cId="0" sldId="389"/>
            <ac:picMk id="4" creationId="{3FC8DE8A-B0B3-BDC8-CBA2-78723157001A}"/>
          </ac:picMkLst>
        </pc:picChg>
      </pc:sldChg>
      <pc:sldChg chg="addSp delSp modSp mod setBg addAnim delAnim modAnim">
        <pc:chgData name="Guan Fung Howe" userId="13491f60ce8118be" providerId="LiveId" clId="{DE1D4268-3B54-407B-A0A1-3D37E7E483E4}" dt="2026-08-24T02:38:15.494" v="1289" actId="1036"/>
        <pc:sldMkLst>
          <pc:docMk/>
          <pc:sldMk cId="0" sldId="391"/>
        </pc:sldMkLst>
        <pc:spChg chg="mod">
          <ac:chgData name="Guan Fung Howe" userId="13491f60ce8118be" providerId="LiveId" clId="{DE1D4268-3B54-407B-A0A1-3D37E7E483E4}" dt="2026-08-24T01:55:18.432" v="559" actId="2711"/>
          <ac:spMkLst>
            <pc:docMk/>
            <pc:sldMk cId="0" sldId="391"/>
            <ac:spMk id="4" creationId="{00000000-0000-0000-0000-000000000000}"/>
          </ac:spMkLst>
        </pc:spChg>
        <pc:spChg chg="add del">
          <ac:chgData name="Guan Fung Howe" userId="13491f60ce8118be" providerId="LiveId" clId="{DE1D4268-3B54-407B-A0A1-3D37E7E483E4}" dt="2026-08-24T02:17:21.874" v="1022" actId="22"/>
          <ac:spMkLst>
            <pc:docMk/>
            <pc:sldMk cId="0" sldId="391"/>
            <ac:spMk id="18" creationId="{15F619A4-2932-2F6B-6B35-8904A06E49DD}"/>
          </ac:spMkLst>
        </pc:spChg>
        <pc:spChg chg="add del">
          <ac:chgData name="Guan Fung Howe" userId="13491f60ce8118be" providerId="LiveId" clId="{DE1D4268-3B54-407B-A0A1-3D37E7E483E4}" dt="2026-08-24T02:17:21.874" v="1022" actId="22"/>
          <ac:spMkLst>
            <pc:docMk/>
            <pc:sldMk cId="0" sldId="391"/>
            <ac:spMk id="20" creationId="{8E83D257-78B7-CD1F-078A-659A2D031FEF}"/>
          </ac:spMkLst>
        </pc:spChg>
        <pc:spChg chg="add mod">
          <ac:chgData name="Guan Fung Howe" userId="13491f60ce8118be" providerId="LiveId" clId="{DE1D4268-3B54-407B-A0A1-3D37E7E483E4}" dt="2026-08-24T02:35:51.401" v="1229" actId="1076"/>
          <ac:spMkLst>
            <pc:docMk/>
            <pc:sldMk cId="0" sldId="391"/>
            <ac:spMk id="23" creationId="{53354321-90B5-ACBA-48F8-32772C0E4370}"/>
          </ac:spMkLst>
        </pc:spChg>
        <pc:spChg chg="add del mod">
          <ac:chgData name="Guan Fung Howe" userId="13491f60ce8118be" providerId="LiveId" clId="{DE1D4268-3B54-407B-A0A1-3D37E7E483E4}" dt="2026-08-24T01:43:49.069" v="386" actId="21"/>
          <ac:spMkLst>
            <pc:docMk/>
            <pc:sldMk cId="0" sldId="391"/>
            <ac:spMk id="24" creationId="{D2105CD5-29C2-2BD4-36EF-9E86C1A982E1}"/>
          </ac:spMkLst>
        </pc:spChg>
        <pc:spChg chg="add del mod">
          <ac:chgData name="Guan Fung Howe" userId="13491f60ce8118be" providerId="LiveId" clId="{DE1D4268-3B54-407B-A0A1-3D37E7E483E4}" dt="2026-08-24T01:43:49.069" v="386" actId="21"/>
          <ac:spMkLst>
            <pc:docMk/>
            <pc:sldMk cId="0" sldId="391"/>
            <ac:spMk id="25" creationId="{69807AF8-B31B-76F3-0547-710544303BE2}"/>
          </ac:spMkLst>
        </pc:spChg>
        <pc:spChg chg="add del mod">
          <ac:chgData name="Guan Fung Howe" userId="13491f60ce8118be" providerId="LiveId" clId="{DE1D4268-3B54-407B-A0A1-3D37E7E483E4}" dt="2026-08-24T01:43:49.069" v="386" actId="21"/>
          <ac:spMkLst>
            <pc:docMk/>
            <pc:sldMk cId="0" sldId="391"/>
            <ac:spMk id="26" creationId="{59507BFC-4DF9-FAFB-35D5-1888FDC7D4BE}"/>
          </ac:spMkLst>
        </pc:spChg>
        <pc:spChg chg="add mod">
          <ac:chgData name="Guan Fung Howe" userId="13491f60ce8118be" providerId="LiveId" clId="{DE1D4268-3B54-407B-A0A1-3D37E7E483E4}" dt="2026-08-24T02:18:42.954" v="1035" actId="207"/>
          <ac:spMkLst>
            <pc:docMk/>
            <pc:sldMk cId="0" sldId="391"/>
            <ac:spMk id="28" creationId="{43EC0312-BA96-29C3-DD11-EB846FD72E50}"/>
          </ac:spMkLst>
        </pc:spChg>
        <pc:spChg chg="add mod">
          <ac:chgData name="Guan Fung Howe" userId="13491f60ce8118be" providerId="LiveId" clId="{DE1D4268-3B54-407B-A0A1-3D37E7E483E4}" dt="2026-08-24T02:18:17.121" v="1034" actId="207"/>
          <ac:spMkLst>
            <pc:docMk/>
            <pc:sldMk cId="0" sldId="391"/>
            <ac:spMk id="30" creationId="{3CD6C80F-0D6E-6F5B-EE8C-8658A846C362}"/>
          </ac:spMkLst>
        </pc:spChg>
        <pc:picChg chg="add mod">
          <ac:chgData name="Guan Fung Howe" userId="13491f60ce8118be" providerId="LiveId" clId="{DE1D4268-3B54-407B-A0A1-3D37E7E483E4}" dt="2026-08-24T02:38:15.494" v="1289" actId="1036"/>
          <ac:picMkLst>
            <pc:docMk/>
            <pc:sldMk cId="0" sldId="391"/>
            <ac:picMk id="3" creationId="{5FA2E837-7F35-7F9E-46C0-F2F0AA9B0970}"/>
          </ac:picMkLst>
        </pc:picChg>
        <pc:picChg chg="add mod">
          <ac:chgData name="Guan Fung Howe" userId="13491f60ce8118be" providerId="LiveId" clId="{DE1D4268-3B54-407B-A0A1-3D37E7E483E4}" dt="2026-08-24T02:15:32.201" v="982" actId="1038"/>
          <ac:picMkLst>
            <pc:docMk/>
            <pc:sldMk cId="0" sldId="391"/>
            <ac:picMk id="8" creationId="{ACC82788-DC22-D8E5-7925-C8AEA21051DB}"/>
          </ac:picMkLst>
        </pc:picChg>
        <pc:picChg chg="add mod">
          <ac:chgData name="Guan Fung Howe" userId="13491f60ce8118be" providerId="LiveId" clId="{DE1D4268-3B54-407B-A0A1-3D37E7E483E4}" dt="2026-08-24T02:19:26.076" v="1042" actId="1076"/>
          <ac:picMkLst>
            <pc:docMk/>
            <pc:sldMk cId="0" sldId="391"/>
            <ac:picMk id="10" creationId="{A351A24F-352F-7E0D-9C5E-DFFCC949535A}"/>
          </ac:picMkLst>
        </pc:picChg>
        <pc:picChg chg="add mod">
          <ac:chgData name="Guan Fung Howe" userId="13491f60ce8118be" providerId="LiveId" clId="{DE1D4268-3B54-407B-A0A1-3D37E7E483E4}" dt="2026-08-24T02:12:46.398" v="862" actId="1076"/>
          <ac:picMkLst>
            <pc:docMk/>
            <pc:sldMk cId="0" sldId="391"/>
            <ac:picMk id="12" creationId="{DD30346E-4E31-2A57-B353-53774BA92126}"/>
          </ac:picMkLst>
        </pc:picChg>
        <pc:picChg chg="add del mod">
          <ac:chgData name="Guan Fung Howe" userId="13491f60ce8118be" providerId="LiveId" clId="{DE1D4268-3B54-407B-A0A1-3D37E7E483E4}" dt="2026-08-24T01:43:49.069" v="386" actId="21"/>
          <ac:picMkLst>
            <pc:docMk/>
            <pc:sldMk cId="0" sldId="391"/>
            <ac:picMk id="14" creationId="{982CFEF8-EF4E-B53D-1E6E-9AD0C96435BF}"/>
          </ac:picMkLst>
        </pc:picChg>
        <pc:picChg chg="add mod">
          <ac:chgData name="Guan Fung Howe" userId="13491f60ce8118be" providerId="LiveId" clId="{DE1D4268-3B54-407B-A0A1-3D37E7E483E4}" dt="2026-08-24T02:33:11.887" v="1202" actId="1076"/>
          <ac:picMkLst>
            <pc:docMk/>
            <pc:sldMk cId="0" sldId="391"/>
            <ac:picMk id="15" creationId="{A3C3DD37-DF65-76D2-D81A-46D11C0A4723}"/>
          </ac:picMkLst>
        </pc:picChg>
        <pc:picChg chg="add del mod ord">
          <ac:chgData name="Guan Fung Howe" userId="13491f60ce8118be" providerId="LiveId" clId="{DE1D4268-3B54-407B-A0A1-3D37E7E483E4}" dt="2026-08-24T01:43:49.069" v="386" actId="21"/>
          <ac:picMkLst>
            <pc:docMk/>
            <pc:sldMk cId="0" sldId="391"/>
            <ac:picMk id="16" creationId="{54756F85-9393-964E-C5C0-07DCDC4D2112}"/>
          </ac:picMkLst>
        </pc:picChg>
        <pc:picChg chg="add del mod">
          <ac:chgData name="Guan Fung Howe" userId="13491f60ce8118be" providerId="LiveId" clId="{DE1D4268-3B54-407B-A0A1-3D37E7E483E4}" dt="2026-08-24T01:43:49.069" v="386" actId="21"/>
          <ac:picMkLst>
            <pc:docMk/>
            <pc:sldMk cId="0" sldId="391"/>
            <ac:picMk id="22" creationId="{404AF22C-D8A7-2C7F-0DBD-F9334E32D46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AA0D1-5F98-460E-9A2F-C6DDA02B4F79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D42F8-1B75-4B92-B4B1-E4F0E48E87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219DE6-17A3-4D87-B70A-11BE348715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zh-CN" altLang="zh-TW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被忽略的生命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  <a:sym typeface="+mn-ea"/>
            </a:endParaRPr>
          </a:p>
          <a:p>
            <a:pPr marL="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本期关注身体障碍者、成瘾者、执法违纪者、性工作者、无家者、被囚者、宗教特殊角色等容易被忽视或贴标签的人群。</a:t>
            </a:r>
            <a:b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</a:b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我们常先看见他们的身份，却不容易看见身份背后的生命经历、伤痛与需要。</a:t>
            </a:r>
          </a:p>
          <a:p>
            <a:pPr marL="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en-US" altLang="zh-TW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2. 理解真实需要</a:t>
            </a:r>
            <a:endParaRPr kumimoji="0" lang="en-US" altLang="zh-TW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边缘群体各有不同的生命经历、现实处境与内心需要。</a:t>
            </a:r>
            <a:br>
              <a:rPr lang="en-MY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真正的帮助不是替他们决定需要什么，而是先倾听、理解</a:t>
            </a:r>
            <a:r>
              <a:rPr lang="en-US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。</a:t>
            </a:r>
          </a:p>
          <a:p>
            <a:pPr marL="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例如对视障、听障和行动障碍者而言，</a:t>
            </a:r>
            <a:br>
              <a:rPr lang="en-MY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白手杖、导盲犬、辅听器、手语、无障碍设施等能帮助他们参与日常生活；</a:t>
            </a:r>
            <a:endParaRPr lang="en-US" altLang="zh-CN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+mn-ea"/>
            </a:endParaRPr>
          </a:p>
          <a:p>
            <a:pPr marL="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所以帮助障碍者时应先询问是否需要协助，而不是替他们做决定</a:t>
            </a:r>
            <a:r>
              <a:rPr lang="en-US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。</a:t>
            </a:r>
            <a:endParaRPr lang="zh-CN" altLang="en-US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+mn-ea"/>
            </a:endParaRPr>
          </a:p>
          <a:p>
            <a:pPr marL="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endParaRPr lang="zh-CN" altLang="en-US" b="1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+mn-ea"/>
            </a:endParaRPr>
          </a:p>
          <a:p>
            <a:pPr marL="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en-US" altLang="zh-CN" b="1" dirty="0">
                <a:sym typeface="+mn-ea"/>
              </a:rPr>
              <a:t>3. </a:t>
            </a:r>
            <a:r>
              <a:rPr lang="zh-CN" altLang="en-US" b="1" dirty="0">
                <a:sym typeface="+mn-ea"/>
              </a:rPr>
              <a:t>用专业与恩赐同行</a:t>
            </a:r>
            <a:endParaRPr lang="zh-CN" altLang="en-US" b="1" dirty="0"/>
          </a:p>
          <a:p>
            <a:pPr marL="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CN" altLang="en-US" dirty="0">
                <a:sym typeface="+mn-ea"/>
              </a:rPr>
              <a:t>不同专业</a:t>
            </a:r>
            <a:r>
              <a:rPr lang="en-US" altLang="zh-CN" dirty="0">
                <a:sym typeface="+mn-ea"/>
              </a:rPr>
              <a:t>、</a:t>
            </a:r>
            <a:r>
              <a:rPr lang="zh-CN" altLang="en-US" dirty="0">
                <a:sym typeface="+mn-ea"/>
              </a:rPr>
              <a:t>技能与恩赐</a:t>
            </a:r>
            <a:r>
              <a:rPr lang="en-US" altLang="zh-CN" dirty="0">
                <a:sym typeface="+mn-ea"/>
              </a:rPr>
              <a:t>，</a:t>
            </a:r>
            <a:r>
              <a:rPr lang="zh-CN" altLang="en-US" dirty="0">
                <a:sym typeface="+mn-ea"/>
              </a:rPr>
              <a:t>都可能成为关怀和陪伴他们的桥梁。</a:t>
            </a:r>
            <a:br>
              <a:rPr lang="en-MY" altLang="zh-CN" dirty="0">
                <a:sym typeface="+mn-ea"/>
              </a:rPr>
            </a:br>
            <a:r>
              <a:rPr lang="zh-CN" altLang="en-US" dirty="0">
                <a:sym typeface="+mn-ea"/>
              </a:rPr>
              <a:t>社会上也有很多创新事工</a:t>
            </a:r>
            <a:r>
              <a:rPr lang="en-US" altLang="zh-CN" dirty="0">
                <a:sym typeface="+mn-ea"/>
              </a:rPr>
              <a:t>。</a:t>
            </a:r>
          </a:p>
          <a:p>
            <a:pPr marL="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lang="zh-CN" altLang="en-US" dirty="0">
                <a:sym typeface="+mn-ea"/>
              </a:rPr>
              <a:t>比如印度乡村训练女性视障者成为视障医学触检员</a:t>
            </a:r>
            <a:r>
              <a:rPr lang="en-US" altLang="zh-CN" dirty="0">
                <a:sym typeface="+mn-ea"/>
              </a:rPr>
              <a:t>，</a:t>
            </a:r>
            <a:br>
              <a:rPr lang="en-US" altLang="zh-CN" dirty="0">
                <a:sym typeface="+mn-ea"/>
              </a:rPr>
            </a:br>
            <a:r>
              <a:rPr lang="zh-CN" altLang="en-US" dirty="0">
                <a:sym typeface="+mn-ea"/>
              </a:rPr>
              <a:t>帮助医生发现乳房早期肿块</a:t>
            </a:r>
            <a:r>
              <a:rPr lang="en-US" altLang="zh-CN" dirty="0">
                <a:sym typeface="+mn-ea"/>
              </a:rPr>
              <a:t>。</a:t>
            </a:r>
            <a:endParaRPr lang="zh-CN" altLang="en-US" dirty="0"/>
          </a:p>
          <a:p>
            <a:pPr marL="0" indent="0"/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169FB60-ECF2-4C41-B41F-A4EFAEE470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MY" altLang="zh-TW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1. </a:t>
            </a:r>
            <a:r>
              <a:rPr lang="zh-TW" altLang="en-US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为社会边缘群体祷告</a:t>
            </a:r>
            <a:endParaRPr kumimoji="0" lang="zh-TW" altLang="en-US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求主使受忽视者的处境与声音被看见、被听见，也赐我们怜悯的眼光，不因身份、经历或社会评价而远离他们，而能真正看见、倾听和理解他们。</a:t>
            </a:r>
            <a:br>
              <a:rPr lang="en-US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MY" altLang="zh-CN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2. </a:t>
            </a:r>
            <a:r>
              <a:rPr lang="zh-CN" altLang="zh-TW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实际需要得着回应</a:t>
            </a:r>
            <a:endParaRPr kumimoji="0" lang="zh-CN" altLang="zh-TW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为身心障碍者、无家者、成瘾者、被囚者等祷告</a:t>
            </a:r>
            <a:r>
              <a:rPr lang="en-US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。</a:t>
            </a:r>
            <a:br>
              <a:rPr lang="en-US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求主按着他们不同的处境，预备合宜的资源、帮助与陪伴。</a:t>
            </a:r>
            <a:endParaRPr lang="en-US" altLang="zh-CN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sym typeface="+mn-ea"/>
            </a:endParaRPr>
          </a:p>
          <a:p>
            <a:pPr marL="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求神预备更友善的社会环境和无障碍资源，使他们能够平等地参与社会生活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CN" altLang="zh-TW" b="1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3. 兴起专业的同行者</a:t>
            </a:r>
            <a:endParaRPr kumimoji="0" lang="zh-CN" altLang="zh-TW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求主兴起拥有不同专业、技能与恩赐的基督徒，以智慧、尊重与爱进入这些群体，</a:t>
            </a:r>
            <a:br>
              <a:rPr lang="en-MY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CN" altLang="en-US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成为长期的同行者，让他们有机会听见福音、经历福音</a:t>
            </a:r>
            <a:r>
              <a:rPr lang="en-US" altLang="zh-CN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。</a:t>
            </a:r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169FB60-ECF2-4C41-B41F-A4EFAEE470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altLang="zh-TW" sz="2800" b="0" i="0" dirty="0">
              <a:solidFill>
                <a:srgbClr val="1B1C1D"/>
              </a:solidFill>
              <a:effectLst/>
              <a:latin typeface="tt_nor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70A47A-5C7E-436F-BE97-00A4918567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CED66D9-DB0C-486F-9C7A-E6720AD295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9F1901-2DA5-4AAE-ACDD-79CB8096E10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70A47A-5C7E-436F-BE97-00A4918567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F9F1901-2DA5-4AAE-ACDD-79CB8096E10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451CF-FC91-456C-ADE2-2BF8862AD79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B197-0855-402E-BCD7-2795A5E885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6414" y="893869"/>
            <a:ext cx="2359172" cy="25793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0043" y="526096"/>
            <a:ext cx="831271" cy="1331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C82788-DC22-D8E5-7925-C8AEA21051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17" y="0"/>
            <a:ext cx="3504755" cy="3135163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43EC0312-BA96-29C3-DD11-EB846FD72E50}"/>
              </a:ext>
            </a:extLst>
          </p:cNvPr>
          <p:cNvSpPr/>
          <p:nvPr/>
        </p:nvSpPr>
        <p:spPr>
          <a:xfrm>
            <a:off x="-208062" y="3429000"/>
            <a:ext cx="1276887" cy="1276887"/>
          </a:xfrm>
          <a:prstGeom prst="ellipse">
            <a:avLst/>
          </a:prstGeom>
          <a:solidFill>
            <a:srgbClr val="F0B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3354321-90B5-ACBA-48F8-32772C0E4370}"/>
              </a:ext>
            </a:extLst>
          </p:cNvPr>
          <p:cNvSpPr/>
          <p:nvPr/>
        </p:nvSpPr>
        <p:spPr>
          <a:xfrm>
            <a:off x="10221444" y="3086130"/>
            <a:ext cx="3112586" cy="311258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C3DD37-DF65-76D2-D81A-46D11C0A47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97" y="3440907"/>
            <a:ext cx="3480309" cy="22921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30346E-4E31-2A57-B353-53774BA921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533" y="2518427"/>
            <a:ext cx="5295702" cy="4960059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CD6C80F-0D6E-6F5B-EE8C-8658A846C362}"/>
              </a:ext>
            </a:extLst>
          </p:cNvPr>
          <p:cNvSpPr/>
          <p:nvPr/>
        </p:nvSpPr>
        <p:spPr>
          <a:xfrm>
            <a:off x="7832955" y="266740"/>
            <a:ext cx="1703312" cy="17033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51A24F-352F-7E0D-9C5E-DFFCC94953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586" y="449285"/>
            <a:ext cx="2092896" cy="3558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35061" y="5165849"/>
            <a:ext cx="61218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503050405090304" pitchFamily="18" charset="0"/>
              </a:rPr>
              <a:t>2026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年9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503050405090304" pitchFamily="18" charset="0"/>
              </a:rPr>
              <a:t>月</a:t>
            </a:r>
            <a:endParaRPr lang="en-US" altLang="zh-TW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50305040509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受忽视的社会群体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2E837-7F35-7F9E-46C0-F2F0AA9B09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062" y="3128099"/>
            <a:ext cx="2912214" cy="4441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367C433E-3047-E84F-0014-693F7A2B50DB}"/>
              </a:ext>
            </a:extLst>
          </p:cNvPr>
          <p:cNvSpPr/>
          <p:nvPr/>
        </p:nvSpPr>
        <p:spPr>
          <a:xfrm>
            <a:off x="9095575" y="2348382"/>
            <a:ext cx="3557144" cy="35571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TextBox 3"/>
          <p:cNvSpPr txBox="1"/>
          <p:nvPr/>
        </p:nvSpPr>
        <p:spPr>
          <a:xfrm>
            <a:off x="370918" y="391886"/>
            <a:ext cx="5330622" cy="56070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受忽视的社会群体</a:t>
            </a:r>
          </a:p>
        </p:txBody>
      </p:sp>
      <p:sp>
        <p:nvSpPr>
          <p:cNvPr id="2" name="Subtitle 2"/>
          <p:cNvSpPr txBox="1"/>
          <p:nvPr/>
        </p:nvSpPr>
        <p:spPr>
          <a:xfrm>
            <a:off x="326280" y="1089815"/>
            <a:ext cx="7634275" cy="5594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45720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buClrTx/>
              <a:buSzTx/>
              <a:buFont typeface="+mj-lt"/>
              <a:buAutoNum type="arabicPeriod"/>
              <a:defRPr/>
            </a:pPr>
            <a:r>
              <a:rPr kumimoji="0" lang="zh-CN" altLang="zh-TW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被忽略的生命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社会中有一些人因为身体状况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、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生活经历或身份背景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，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长期处于边缘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，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他们的需要常常被忽视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-45720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buClrTx/>
              <a:buSzTx/>
              <a:buFont typeface="+mj-lt"/>
              <a:buAutoNum type="arabicPeriod"/>
              <a:defRPr/>
            </a:pPr>
            <a:r>
              <a:rPr kumimoji="0" lang="en-US" altLang="zh-TW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理解真实需要</a:t>
            </a:r>
            <a:endParaRPr kumimoji="0" lang="en-US" altLang="zh-TW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457200" lvl="2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zh-CN" altLang="en-US" sz="280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边缘群体有着不同的经历、处境与需要。</a:t>
            </a:r>
            <a:br>
              <a:rPr lang="en-US" altLang="zh-CN" sz="280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</a:br>
            <a:r>
              <a:rPr lang="zh-CN" altLang="en-US" sz="280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sym typeface="+mn-ea"/>
              </a:rPr>
              <a:t>真正帮助他们需要从倾听、理解、尊重开始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0" marR="0" lvl="0" indent="-45720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buClrTx/>
              <a:buSzTx/>
              <a:buFont typeface="+mj-lt"/>
              <a:buAutoNum type="arabicPeriod"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用专业与恩赐同行</a:t>
            </a:r>
          </a:p>
          <a:p>
            <a:pPr marL="457200" marR="0" lvl="1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不同专业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、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技能与恩赐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，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都可能成为关怀和陪伴他们的桥梁。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C5AE854-8533-C471-5B89-9A82FE288F65}"/>
              </a:ext>
            </a:extLst>
          </p:cNvPr>
          <p:cNvSpPr/>
          <p:nvPr/>
        </p:nvSpPr>
        <p:spPr>
          <a:xfrm>
            <a:off x="7286392" y="2638869"/>
            <a:ext cx="1181593" cy="11815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6603" y="371920"/>
            <a:ext cx="924479" cy="9234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AF982-CCE2-C02F-1009-1EE717F556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426" y="456040"/>
            <a:ext cx="1954372" cy="19259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C70AB0-7F40-BE16-6F38-C08AC53A87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39" y="1807140"/>
            <a:ext cx="2310598" cy="32971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0A4C7A-2030-AAC2-391C-C08F3672EA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612" y="2552502"/>
            <a:ext cx="2658925" cy="31198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2634FDD-F556-9057-D2B6-D590031CCD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727" y="1516566"/>
            <a:ext cx="1336760" cy="167614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F4C29927-A9EE-DD87-2E75-4740AECDE889}"/>
              </a:ext>
            </a:extLst>
          </p:cNvPr>
          <p:cNvSpPr/>
          <p:nvPr/>
        </p:nvSpPr>
        <p:spPr>
          <a:xfrm>
            <a:off x="8467985" y="5668324"/>
            <a:ext cx="1842660" cy="184266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A6346C-A0D3-E02C-8C48-E830EC3744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867" y="4615342"/>
            <a:ext cx="2281834" cy="23225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DFF6E60F-532A-F930-824B-EE83AF7F891F}"/>
              </a:ext>
            </a:extLst>
          </p:cNvPr>
          <p:cNvSpPr/>
          <p:nvPr/>
        </p:nvSpPr>
        <p:spPr>
          <a:xfrm>
            <a:off x="7481898" y="440849"/>
            <a:ext cx="4558714" cy="463940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Subtitle 2"/>
          <p:cNvSpPr txBox="1"/>
          <p:nvPr/>
        </p:nvSpPr>
        <p:spPr>
          <a:xfrm>
            <a:off x="340438" y="988930"/>
            <a:ext cx="8496030" cy="5869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defTabSz="914400" rtl="0" eaLnBrk="1" fontAlgn="auto" latinLnBrk="0" hangingPunct="1">
              <a:lnSpc>
                <a:spcPct val="130000"/>
              </a:lnSpc>
              <a:spcBef>
                <a:spcPts val="300"/>
              </a:spcBef>
              <a:buClrTx/>
              <a:buSzTx/>
              <a:buFont typeface="+mj-lt"/>
              <a:buAutoNum type="arabicPeriod"/>
              <a:defRPr/>
            </a:pPr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0505A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为社会边缘群体祷告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求主使受忽视者的处境与声音被看见、被听见，</a:t>
            </a:r>
            <a:b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</a:b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也赐我们怜悯的眼光，放下标签与成见</a:t>
            </a:r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  <a:p>
            <a:pPr marL="457200" marR="0" lvl="0" indent="-457200" defTabSz="914400" rtl="0" eaLnBrk="1" fontAlgn="auto" latinLnBrk="0" hangingPunct="1">
              <a:lnSpc>
                <a:spcPct val="130000"/>
              </a:lnSpc>
              <a:spcBef>
                <a:spcPts val="300"/>
              </a:spcBef>
              <a:buClrTx/>
              <a:buSzTx/>
              <a:buFont typeface="+mj-lt"/>
              <a:buAutoNum type="arabicPeriod"/>
              <a:defRPr/>
            </a:pPr>
            <a:r>
              <a:rPr kumimoji="0" lang="zh-CN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F0505A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实际需要得着回应</a:t>
            </a:r>
          </a:p>
          <a:p>
            <a:pPr marL="457200" marR="0" lvl="1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为身心障碍者、无家者、成瘾者、被囚者等祷告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。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求主按着他们不同的处境，预备合宜的资源、</a:t>
            </a:r>
            <a:b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</a:b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帮助与陪伴。</a:t>
            </a:r>
          </a:p>
          <a:p>
            <a:pPr marL="514350" indent="-514350">
              <a:lnSpc>
                <a:spcPct val="130000"/>
              </a:lnSpc>
              <a:spcBef>
                <a:spcPts val="300"/>
              </a:spcBef>
              <a:buFont typeface="+mj-lt"/>
              <a:buAutoNum type="arabicPeriod"/>
              <a:defRPr/>
            </a:pPr>
            <a:r>
              <a:rPr kumimoji="0" lang="zh-CN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F0505A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兴起专业的同行者</a:t>
            </a:r>
          </a:p>
          <a:p>
            <a:pPr marL="457200" marR="0" lvl="1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求主兴起拥有不同专业、技能与恩赐的基督徒，</a:t>
            </a:r>
            <a:br>
              <a:rPr kumimoji="0" lang="en-MY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</a:b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以智慧、尊重与爱进入这些群体，</a:t>
            </a:r>
            <a:br>
              <a:rPr kumimoji="0" lang="en-MY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</a:b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成为长期的同行者。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6603" y="371920"/>
            <a:ext cx="924479" cy="923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0918" y="389877"/>
            <a:ext cx="5908177" cy="5616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代祷方向</a:t>
            </a:r>
            <a:endParaRPr kumimoji="0" lang="en-MY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8D73A5-A8A5-E58F-0A36-E4D363DB6E0D}"/>
              </a:ext>
            </a:extLst>
          </p:cNvPr>
          <p:cNvSpPr/>
          <p:nvPr/>
        </p:nvSpPr>
        <p:spPr>
          <a:xfrm>
            <a:off x="7282989" y="-152642"/>
            <a:ext cx="731522" cy="731522"/>
          </a:xfrm>
          <a:prstGeom prst="ellipse">
            <a:avLst/>
          </a:prstGeom>
          <a:solidFill>
            <a:srgbClr val="F0B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12504B-478C-E135-B723-2752B227B2DF}"/>
              </a:ext>
            </a:extLst>
          </p:cNvPr>
          <p:cNvSpPr/>
          <p:nvPr/>
        </p:nvSpPr>
        <p:spPr>
          <a:xfrm>
            <a:off x="6488699" y="617495"/>
            <a:ext cx="584554" cy="58455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94EBC2-B36E-95D6-8B76-4824B9E7A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511" y="3327445"/>
            <a:ext cx="3837051" cy="37582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35692E-18F6-3354-59D2-76E64428F2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511" y="1077372"/>
            <a:ext cx="2126122" cy="19117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F62F3DF-9615-C5FC-E07D-FB01897812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996" y="1390308"/>
            <a:ext cx="1429701" cy="24122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F87BFF-FF5D-0D12-C870-4E0EBA31FCEA}"/>
              </a:ext>
            </a:extLst>
          </p:cNvPr>
          <p:cNvSpPr/>
          <p:nvPr/>
        </p:nvSpPr>
        <p:spPr>
          <a:xfrm>
            <a:off x="0" y="-89211"/>
            <a:ext cx="12192000" cy="3100039"/>
          </a:xfrm>
          <a:prstGeom prst="rect">
            <a:avLst/>
          </a:prstGeom>
          <a:solidFill>
            <a:srgbClr val="FFF3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E4F621-F333-7F0E-E986-EACDF7172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8956"/>
            <a:ext cx="12192000" cy="304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3043087"/>
            <a:ext cx="12192000" cy="645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让我们同心为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0505A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受忽视的社会群体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祷告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6603" y="371920"/>
            <a:ext cx="924479" cy="92348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9107F0C-271E-22B8-3712-533BE80B1199}"/>
              </a:ext>
            </a:extLst>
          </p:cNvPr>
          <p:cNvSpPr/>
          <p:nvPr/>
        </p:nvSpPr>
        <p:spPr>
          <a:xfrm>
            <a:off x="8829102" y="1009872"/>
            <a:ext cx="1415017" cy="141501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738785-371A-42AE-7D81-52C7A3D741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142" y="3509093"/>
            <a:ext cx="4226940" cy="33962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892AC9-5FDB-BC51-4BF2-71F7DD166B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972" y="4106092"/>
            <a:ext cx="2395622" cy="24769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F47C1D-23CB-5EC4-86DD-28B95634D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3" y="2755013"/>
            <a:ext cx="2517180" cy="396869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FB3DA1A-D52A-07AF-43D5-3803230854D4}"/>
              </a:ext>
            </a:extLst>
          </p:cNvPr>
          <p:cNvSpPr/>
          <p:nvPr/>
        </p:nvSpPr>
        <p:spPr>
          <a:xfrm>
            <a:off x="1296278" y="-788544"/>
            <a:ext cx="1882351" cy="18823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F340E7-6344-2726-62BF-7FAD4FB985B8}"/>
              </a:ext>
            </a:extLst>
          </p:cNvPr>
          <p:cNvSpPr/>
          <p:nvPr/>
        </p:nvSpPr>
        <p:spPr>
          <a:xfrm>
            <a:off x="3298069" y="1258403"/>
            <a:ext cx="511931" cy="5119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E73CB4-69EF-9494-42A4-30686ACDE804}"/>
              </a:ext>
            </a:extLst>
          </p:cNvPr>
          <p:cNvSpPr txBox="1"/>
          <p:nvPr/>
        </p:nvSpPr>
        <p:spPr>
          <a:xfrm>
            <a:off x="12639040" y="233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MY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71E2F95-DB98-7744-16AB-D021C8FFEB49}"/>
              </a:ext>
            </a:extLst>
          </p:cNvPr>
          <p:cNvSpPr/>
          <p:nvPr/>
        </p:nvSpPr>
        <p:spPr>
          <a:xfrm>
            <a:off x="4400904" y="-53852"/>
            <a:ext cx="1063725" cy="106372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571DA50-3D2A-37A8-315C-72B0E6307496}"/>
              </a:ext>
            </a:extLst>
          </p:cNvPr>
          <p:cNvSpPr/>
          <p:nvPr/>
        </p:nvSpPr>
        <p:spPr>
          <a:xfrm>
            <a:off x="725857" y="1606098"/>
            <a:ext cx="902726" cy="902726"/>
          </a:xfrm>
          <a:prstGeom prst="ellipse">
            <a:avLst/>
          </a:prstGeom>
          <a:solidFill>
            <a:srgbClr val="F0B0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C89118-907D-1CBC-39E9-2E9F1D9FF3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021" y="4358442"/>
            <a:ext cx="1260883" cy="13368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9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4947" y="323245"/>
            <a:ext cx="11042106" cy="621150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800"/>
              </a:lnSpc>
              <a:spcBef>
                <a:spcPts val="1200"/>
              </a:spcBef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亲爱的天父，我们把那些长期被忽略、被标签、</a:t>
            </a:r>
            <a:br>
              <a:rPr lang="en-US" altLang="zh-CN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没有人听见他们呼求的人带到祢面前。</a:t>
            </a:r>
            <a:br>
              <a:rPr kumimoji="0" lang="en-MY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求祢亲自看顾不同处境中的社会边缘群体，</a:t>
            </a:r>
            <a:br>
              <a:rPr lang="en-US" altLang="zh-CN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祢知道他们每一个人的经历、伤痛与需要。</a:t>
            </a:r>
            <a:endParaRPr kumimoji="0" lang="en-MY" altLang="zh-CN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3800"/>
              </a:lnSpc>
              <a:spcBef>
                <a:spcPts val="1200"/>
              </a:spcBef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求主赐我们怜悯的眼光，使我们不只看见一个身份或标签，</a:t>
            </a:r>
            <a:br>
              <a:rPr lang="en-US" altLang="zh-CN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而是看见祢所创造、所爱的生命。</a:t>
            </a:r>
            <a:br>
              <a:rPr kumimoji="0" lang="en-MY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赐我们愿意倾听的耳朵和谦卑的心，带着尊重、合宜的方式陪伴他们。求主兴起拥有不同专业技能的基督徒，也赐教会与宣教团队智慧，</a:t>
            </a:r>
            <a:br>
              <a:rPr kumimoji="0" lang="en-MY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发展适切而有创意的关怀方式。</a:t>
            </a:r>
            <a:br>
              <a:rPr kumimoji="0" lang="en-MY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愿真实的帮助成为建立关系的桥梁，</a:t>
            </a:r>
            <a:br>
              <a:rPr kumimoji="0" lang="en-MY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也为福音预备道路，使更多人有机会认识基督的爱与盼望。</a:t>
            </a:r>
          </a:p>
          <a:p>
            <a:pPr marL="0" marR="0" lvl="0" indent="0" algn="ctr" defTabSz="914400" rtl="0" eaLnBrk="1" fontAlgn="auto" latinLnBrk="0" hangingPunct="1">
              <a:lnSpc>
                <a:spcPts val="3800"/>
              </a:lnSpc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奉主耶稣基督的名求，阿们。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C8DE8A-B0B3-BDC8-CBA2-7872315700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96603" y="371920"/>
            <a:ext cx="924479" cy="9234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25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02517" y="2988430"/>
            <a:ext cx="6911401" cy="911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rPr>
              <a:t>不再是個人的禱告，我們開始一起祈禱。</a:t>
            </a:r>
            <a:b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rPr>
            </a:b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rPr>
              <a:t>30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 Light" panose="020B0502040204020203" pitchFamily="34" charset="-122"/>
                <a:ea typeface="Microsoft YaHei Light" panose="020B0502040204020203" pitchFamily="34" charset="-122"/>
                <a:cs typeface="+mn-cs"/>
              </a:rPr>
              <a:t>分鐘，生活再忙碌的人都能找到時間參與。</a:t>
            </a:r>
          </a:p>
        </p:txBody>
      </p:sp>
      <p:pic>
        <p:nvPicPr>
          <p:cNvPr id="2" name="Graphic 1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-204122" y="1"/>
            <a:ext cx="4713254" cy="6858000"/>
          </a:xfrm>
          <a:prstGeom prst="rect">
            <a:avLst/>
          </a:prstGeom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733145" y="4273637"/>
            <a:ext cx="4866748" cy="1939381"/>
          </a:xfrm>
          <a:prstGeom prst="rect">
            <a:avLst/>
          </a:prstGeom>
        </p:spPr>
      </p:pic>
      <p:pic>
        <p:nvPicPr>
          <p:cNvPr id="4" name="Graphic 3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15408" y="944442"/>
            <a:ext cx="5726021" cy="18228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25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" t="16279" r="511"/>
          <a:stretch>
            <a:fillRect/>
          </a:stretch>
        </p:blipFill>
        <p:spPr>
          <a:xfrm>
            <a:off x="9525000" y="2590800"/>
            <a:ext cx="1771650" cy="20574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0"/>
            <a:ext cx="8571471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25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04063" y="2273770"/>
            <a:ext cx="1914259" cy="260634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51050" y="2316839"/>
            <a:ext cx="2278571" cy="24912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1181</Words>
  <Application>Microsoft Office PowerPoint</Application>
  <PresentationFormat>Widescreen</PresentationFormat>
  <Paragraphs>48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Microsoft YaHei</vt:lpstr>
      <vt:lpstr>Microsoft YaHei Light</vt:lpstr>
      <vt:lpstr>Microsoft YaHei UI</vt:lpstr>
      <vt:lpstr>tt_norms</vt:lpstr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Enoch Lee</dc:creator>
  <cp:lastModifiedBy>Yeng Shiow Lim</cp:lastModifiedBy>
  <cp:revision>43</cp:revision>
  <dcterms:created xsi:type="dcterms:W3CDTF">2026-08-19T17:06:58Z</dcterms:created>
  <dcterms:modified xsi:type="dcterms:W3CDTF">2026-08-24T04:26:15Z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628DD55F2493B666B2E2856AFB4DB357_43</vt:lpwstr>
  </property>
  <property fmtid="{D5CDD505-2E9C-101B-9397-08002B2CF9AE}" pid="3" name="KSOProductBuildVer">
    <vt:lpwstr>1033-12.1.23152.23152</vt:lpwstr>
  </property>
</Properties>
</file>