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91" r:id="rId2"/>
    <p:sldId id="386" r:id="rId3"/>
    <p:sldId id="387" r:id="rId4"/>
    <p:sldId id="388" r:id="rId5"/>
    <p:sldId id="389" r:id="rId6"/>
    <p:sldId id="381" r:id="rId7"/>
    <p:sldId id="343" r:id="rId8"/>
    <p:sldId id="38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E5422"/>
    <a:srgbClr val="D76C31"/>
    <a:srgbClr val="C07C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4049A2-C2FD-4392-BC5D-DAE42E49DA76}" v="27" dt="2026-09-18T09:27:50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7733" autoAdjust="0"/>
  </p:normalViewPr>
  <p:slideViewPr>
    <p:cSldViewPr snapToGrid="0">
      <p:cViewPr>
        <p:scale>
          <a:sx n="33" d="100"/>
          <a:sy n="33" d="100"/>
        </p:scale>
        <p:origin x="1409" y="5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an Fung Howe" userId="13491f60ce8118be" providerId="LiveId" clId="{DE1D4268-3B54-407B-A0A1-3D37E7E483E4}"/>
    <pc:docChg chg="undo custSel modSld">
      <pc:chgData name="Guan Fung Howe" userId="13491f60ce8118be" providerId="LiveId" clId="{DE1D4268-3B54-407B-A0A1-3D37E7E483E4}" dt="2026-09-18T09:28:43.426" v="558" actId="1036"/>
      <pc:docMkLst>
        <pc:docMk/>
      </pc:docMkLst>
      <pc:sldChg chg="addSp delSp modSp mod setBg">
        <pc:chgData name="Guan Fung Howe" userId="13491f60ce8118be" providerId="LiveId" clId="{DE1D4268-3B54-407B-A0A1-3D37E7E483E4}" dt="2026-09-18T09:17:40.658" v="471"/>
        <pc:sldMkLst>
          <pc:docMk/>
          <pc:sldMk cId="0" sldId="386"/>
        </pc:sldMkLst>
        <pc:spChg chg="mod">
          <ac:chgData name="Guan Fung Howe" userId="13491f60ce8118be" providerId="LiveId" clId="{DE1D4268-3B54-407B-A0A1-3D37E7E483E4}" dt="2026-09-18T09:17:10.649" v="461" actId="14100"/>
          <ac:spMkLst>
            <pc:docMk/>
            <pc:sldMk cId="0" sldId="386"/>
            <ac:spMk id="2" creationId="{00000000-0000-0000-0000-000000000000}"/>
          </ac:spMkLst>
        </pc:spChg>
        <pc:spChg chg="mod">
          <ac:chgData name="Guan Fung Howe" userId="13491f60ce8118be" providerId="LiveId" clId="{DE1D4268-3B54-407B-A0A1-3D37E7E483E4}" dt="2026-09-18T09:03:24.272" v="44" actId="1076"/>
          <ac:spMkLst>
            <pc:docMk/>
            <pc:sldMk cId="0" sldId="386"/>
            <ac:spMk id="4" creationId="{00000000-0000-0000-0000-000000000000}"/>
          </ac:spMkLst>
        </pc:spChg>
        <pc:spChg chg="add del mod">
          <ac:chgData name="Guan Fung Howe" userId="13491f60ce8118be" providerId="LiveId" clId="{DE1D4268-3B54-407B-A0A1-3D37E7E483E4}" dt="2026-09-18T09:05:33.779" v="67" actId="478"/>
          <ac:spMkLst>
            <pc:docMk/>
            <pc:sldMk cId="0" sldId="386"/>
            <ac:spMk id="5" creationId="{6BB9CED8-E1C8-04DF-6684-65AC5D9FDDDB}"/>
          </ac:spMkLst>
        </pc:spChg>
        <pc:spChg chg="add del mod">
          <ac:chgData name="Guan Fung Howe" userId="13491f60ce8118be" providerId="LiveId" clId="{DE1D4268-3B54-407B-A0A1-3D37E7E483E4}" dt="2026-09-18T09:16:25.901" v="456"/>
          <ac:spMkLst>
            <pc:docMk/>
            <pc:sldMk cId="0" sldId="386"/>
            <ac:spMk id="14" creationId="{DFF88794-E58D-CD93-9EEA-49A71C1A7986}"/>
          </ac:spMkLst>
        </pc:spChg>
        <pc:spChg chg="add del mod">
          <ac:chgData name="Guan Fung Howe" userId="13491f60ce8118be" providerId="LiveId" clId="{DE1D4268-3B54-407B-A0A1-3D37E7E483E4}" dt="2026-09-18T09:17:40.658" v="471"/>
          <ac:spMkLst>
            <pc:docMk/>
            <pc:sldMk cId="0" sldId="386"/>
            <ac:spMk id="16" creationId="{81AD58D7-ED59-0B10-FCFB-A22BF5DFBF08}"/>
          </ac:spMkLst>
        </pc:spChg>
        <pc:grpChg chg="add del mod">
          <ac:chgData name="Guan Fung Howe" userId="13491f60ce8118be" providerId="LiveId" clId="{DE1D4268-3B54-407B-A0A1-3D37E7E483E4}" dt="2026-09-18T09:17:23.541" v="465" actId="165"/>
          <ac:grpSpMkLst>
            <pc:docMk/>
            <pc:sldMk cId="0" sldId="386"/>
            <ac:grpSpMk id="15" creationId="{216ECEC7-0121-4841-4AE5-1D1E0D1CC932}"/>
          </ac:grpSpMkLst>
        </pc:grpChg>
        <pc:picChg chg="add mod ord topLvl">
          <ac:chgData name="Guan Fung Howe" userId="13491f60ce8118be" providerId="LiveId" clId="{DE1D4268-3B54-407B-A0A1-3D37E7E483E4}" dt="2026-09-18T09:17:27.500" v="468" actId="171"/>
          <ac:picMkLst>
            <pc:docMk/>
            <pc:sldMk cId="0" sldId="386"/>
            <ac:picMk id="7" creationId="{5B12605C-E12F-7ACC-DBF9-1B20E5C54621}"/>
          </ac:picMkLst>
        </pc:picChg>
        <pc:picChg chg="add del mod">
          <ac:chgData name="Guan Fung Howe" userId="13491f60ce8118be" providerId="LiveId" clId="{DE1D4268-3B54-407B-A0A1-3D37E7E483E4}" dt="2026-09-18T09:13:55.739" v="367" actId="478"/>
          <ac:picMkLst>
            <pc:docMk/>
            <pc:sldMk cId="0" sldId="386"/>
            <ac:picMk id="9" creationId="{1D015A54-BBA7-C3BB-3231-93E3411E7AFC}"/>
          </ac:picMkLst>
        </pc:picChg>
        <pc:picChg chg="add del mod ord">
          <ac:chgData name="Guan Fung Howe" userId="13491f60ce8118be" providerId="LiveId" clId="{DE1D4268-3B54-407B-A0A1-3D37E7E483E4}" dt="2026-09-18T09:15:40.411" v="435" actId="478"/>
          <ac:picMkLst>
            <pc:docMk/>
            <pc:sldMk cId="0" sldId="386"/>
            <ac:picMk id="11" creationId="{F7FC5901-DB05-B7F8-3032-476F2CF740AD}"/>
          </ac:picMkLst>
        </pc:picChg>
        <pc:picChg chg="add mod ord topLvl">
          <ac:chgData name="Guan Fung Howe" userId="13491f60ce8118be" providerId="LiveId" clId="{DE1D4268-3B54-407B-A0A1-3D37E7E483E4}" dt="2026-09-18T09:17:27.500" v="468" actId="171"/>
          <ac:picMkLst>
            <pc:docMk/>
            <pc:sldMk cId="0" sldId="386"/>
            <ac:picMk id="13" creationId="{1CDEF103-1360-3A5C-D85A-F71C26BB65BA}"/>
          </ac:picMkLst>
        </pc:picChg>
      </pc:sldChg>
      <pc:sldChg chg="addSp delSp modSp mod">
        <pc:chgData name="Guan Fung Howe" userId="13491f60ce8118be" providerId="LiveId" clId="{DE1D4268-3B54-407B-A0A1-3D37E7E483E4}" dt="2026-09-18T09:18:52.791" v="490" actId="171"/>
        <pc:sldMkLst>
          <pc:docMk/>
          <pc:sldMk cId="0" sldId="387"/>
        </pc:sldMkLst>
        <pc:spChg chg="mod">
          <ac:chgData name="Guan Fung Howe" userId="13491f60ce8118be" providerId="LiveId" clId="{DE1D4268-3B54-407B-A0A1-3D37E7E483E4}" dt="2026-09-18T09:16:59.921" v="460" actId="14100"/>
          <ac:spMkLst>
            <pc:docMk/>
            <pc:sldMk cId="0" sldId="387"/>
            <ac:spMk id="3" creationId="{00000000-0000-0000-0000-000000000000}"/>
          </ac:spMkLst>
        </pc:spChg>
        <pc:spChg chg="add mod">
          <ac:chgData name="Guan Fung Howe" userId="13491f60ce8118be" providerId="LiveId" clId="{DE1D4268-3B54-407B-A0A1-3D37E7E483E4}" dt="2026-09-18T09:04:42.709" v="57"/>
          <ac:spMkLst>
            <pc:docMk/>
            <pc:sldMk cId="0" sldId="387"/>
            <ac:spMk id="4" creationId="{E149F656-883B-9CD9-62D1-9841566456B4}"/>
          </ac:spMkLst>
        </pc:spChg>
        <pc:spChg chg="del mod">
          <ac:chgData name="Guan Fung Howe" userId="13491f60ce8118be" providerId="LiveId" clId="{DE1D4268-3B54-407B-A0A1-3D37E7E483E4}" dt="2026-09-18T09:04:45.403" v="58" actId="478"/>
          <ac:spMkLst>
            <pc:docMk/>
            <pc:sldMk cId="0" sldId="387"/>
            <ac:spMk id="5" creationId="{00000000-0000-0000-0000-000000000000}"/>
          </ac:spMkLst>
        </pc:spChg>
        <pc:spChg chg="add del mod">
          <ac:chgData name="Guan Fung Howe" userId="13491f60ce8118be" providerId="LiveId" clId="{DE1D4268-3B54-407B-A0A1-3D37E7E483E4}" dt="2026-09-18T09:04:26.076" v="54" actId="478"/>
          <ac:spMkLst>
            <pc:docMk/>
            <pc:sldMk cId="0" sldId="387"/>
            <ac:spMk id="7" creationId="{EF98C4E2-8266-C96E-6BA9-1791317B268E}"/>
          </ac:spMkLst>
        </pc:spChg>
        <pc:picChg chg="add mod ord">
          <ac:chgData name="Guan Fung Howe" userId="13491f60ce8118be" providerId="LiveId" clId="{DE1D4268-3B54-407B-A0A1-3D37E7E483E4}" dt="2026-09-18T09:18:52.791" v="490" actId="171"/>
          <ac:picMkLst>
            <pc:docMk/>
            <pc:sldMk cId="0" sldId="387"/>
            <ac:picMk id="10" creationId="{20D07BB8-E800-80FE-3FEF-2B847E2B9EBA}"/>
          </ac:picMkLst>
        </pc:picChg>
        <pc:picChg chg="add mod ord">
          <ac:chgData name="Guan Fung Howe" userId="13491f60ce8118be" providerId="LiveId" clId="{DE1D4268-3B54-407B-A0A1-3D37E7E483E4}" dt="2026-09-18T09:18:52.791" v="490" actId="171"/>
          <ac:picMkLst>
            <pc:docMk/>
            <pc:sldMk cId="0" sldId="387"/>
            <ac:picMk id="12" creationId="{BC8A22EC-0DA9-F9E3-BB72-D6ECE998CA6D}"/>
          </ac:picMkLst>
        </pc:picChg>
        <pc:picChg chg="add del">
          <ac:chgData name="Guan Fung Howe" userId="13491f60ce8118be" providerId="LiveId" clId="{DE1D4268-3B54-407B-A0A1-3D37E7E483E4}" dt="2026-09-18T09:18:33.451" v="482" actId="478"/>
          <ac:picMkLst>
            <pc:docMk/>
            <pc:sldMk cId="0" sldId="387"/>
            <ac:picMk id="14" creationId="{8310E990-9814-E3E1-39D8-9015A656BF64}"/>
          </ac:picMkLst>
        </pc:picChg>
        <pc:picChg chg="add del">
          <ac:chgData name="Guan Fung Howe" userId="13491f60ce8118be" providerId="LiveId" clId="{DE1D4268-3B54-407B-A0A1-3D37E7E483E4}" dt="2026-09-18T09:18:48.043" v="486" actId="478"/>
          <ac:picMkLst>
            <pc:docMk/>
            <pc:sldMk cId="0" sldId="387"/>
            <ac:picMk id="16" creationId="{3EA404C9-E864-3B9A-7527-92AE35CA5F0D}"/>
          </ac:picMkLst>
        </pc:picChg>
      </pc:sldChg>
      <pc:sldChg chg="addSp delSp modSp mod">
        <pc:chgData name="Guan Fung Howe" userId="13491f60ce8118be" providerId="LiveId" clId="{DE1D4268-3B54-407B-A0A1-3D37E7E483E4}" dt="2026-09-18T09:20:40.328" v="515" actId="1076"/>
        <pc:sldMkLst>
          <pc:docMk/>
          <pc:sldMk cId="0" sldId="388"/>
        </pc:sldMkLst>
        <pc:spChg chg="mod">
          <ac:chgData name="Guan Fung Howe" userId="13491f60ce8118be" providerId="LiveId" clId="{DE1D4268-3B54-407B-A0A1-3D37E7E483E4}" dt="2026-09-18T09:19:38.142" v="502" actId="1076"/>
          <ac:spMkLst>
            <pc:docMk/>
            <pc:sldMk cId="0" sldId="388"/>
            <ac:spMk id="2" creationId="{00000000-0000-0000-0000-000000000000}"/>
          </ac:spMkLst>
        </pc:spChg>
        <pc:picChg chg="add del mod ord">
          <ac:chgData name="Guan Fung Howe" userId="13491f60ce8118be" providerId="LiveId" clId="{DE1D4268-3B54-407B-A0A1-3D37E7E483E4}" dt="2026-09-18T09:20:17.522" v="504" actId="478"/>
          <ac:picMkLst>
            <pc:docMk/>
            <pc:sldMk cId="0" sldId="388"/>
            <ac:picMk id="5" creationId="{1EA41CBD-95A4-EA54-27B5-9CD926037DE1}"/>
          </ac:picMkLst>
        </pc:picChg>
        <pc:picChg chg="add mod ord">
          <ac:chgData name="Guan Fung Howe" userId="13491f60ce8118be" providerId="LiveId" clId="{DE1D4268-3B54-407B-A0A1-3D37E7E483E4}" dt="2026-09-18T09:20:40.328" v="515" actId="1076"/>
          <ac:picMkLst>
            <pc:docMk/>
            <pc:sldMk cId="0" sldId="388"/>
            <ac:picMk id="7" creationId="{4559DE51-14EB-D8C4-A47C-8BBE0EA1D83F}"/>
          </ac:picMkLst>
        </pc:picChg>
      </pc:sldChg>
      <pc:sldChg chg="modSp mod">
        <pc:chgData name="Guan Fung Howe" userId="13491f60ce8118be" providerId="LiveId" clId="{DE1D4268-3B54-407B-A0A1-3D37E7E483E4}" dt="2026-09-18T09:07:10.716" v="82" actId="1076"/>
        <pc:sldMkLst>
          <pc:docMk/>
          <pc:sldMk cId="0" sldId="389"/>
        </pc:sldMkLst>
        <pc:spChg chg="mod">
          <ac:chgData name="Guan Fung Howe" userId="13491f60ce8118be" providerId="LiveId" clId="{DE1D4268-3B54-407B-A0A1-3D37E7E483E4}" dt="2026-09-18T09:07:10.716" v="82" actId="1076"/>
          <ac:spMkLst>
            <pc:docMk/>
            <pc:sldMk cId="0" sldId="389"/>
            <ac:spMk id="5" creationId="{00000000-0000-0000-0000-000000000000}"/>
          </ac:spMkLst>
        </pc:spChg>
      </pc:sldChg>
      <pc:sldChg chg="addSp delSp modSp mod modAnim">
        <pc:chgData name="Guan Fung Howe" userId="13491f60ce8118be" providerId="LiveId" clId="{DE1D4268-3B54-407B-A0A1-3D37E7E483E4}" dt="2026-09-18T09:28:43.426" v="558" actId="1036"/>
        <pc:sldMkLst>
          <pc:docMk/>
          <pc:sldMk cId="0" sldId="391"/>
        </pc:sldMkLst>
        <pc:spChg chg="add del mod">
          <ac:chgData name="Guan Fung Howe" userId="13491f60ce8118be" providerId="LiveId" clId="{DE1D4268-3B54-407B-A0A1-3D37E7E483E4}" dt="2026-09-18T09:25:39.790" v="530"/>
          <ac:spMkLst>
            <pc:docMk/>
            <pc:sldMk cId="0" sldId="391"/>
            <ac:spMk id="3" creationId="{80C3C337-ADC3-D71F-D01E-FFA7813A7CB2}"/>
          </ac:spMkLst>
        </pc:spChg>
        <pc:picChg chg="add mod">
          <ac:chgData name="Guan Fung Howe" userId="13491f60ce8118be" providerId="LiveId" clId="{DE1D4268-3B54-407B-A0A1-3D37E7E483E4}" dt="2026-09-18T09:24:20.608" v="517" actId="571"/>
          <ac:picMkLst>
            <pc:docMk/>
            <pc:sldMk cId="0" sldId="391"/>
            <ac:picMk id="2" creationId="{861CC12A-66A4-D24D-7383-F4FF72E35883}"/>
          </ac:picMkLst>
        </pc:picChg>
        <pc:picChg chg="add del mod ord">
          <ac:chgData name="Guan Fung Howe" userId="13491f60ce8118be" providerId="LiveId" clId="{DE1D4268-3B54-407B-A0A1-3D37E7E483E4}" dt="2026-09-18T09:09:31.451" v="202" actId="478"/>
          <ac:picMkLst>
            <pc:docMk/>
            <pc:sldMk cId="0" sldId="391"/>
            <ac:picMk id="2" creationId="{A52EC327-9EF7-AE35-CE87-2E6E2ABF1E87}"/>
          </ac:picMkLst>
        </pc:picChg>
        <pc:picChg chg="add del mod ord">
          <ac:chgData name="Guan Fung Howe" userId="13491f60ce8118be" providerId="LiveId" clId="{DE1D4268-3B54-407B-A0A1-3D37E7E483E4}" dt="2026-09-18T05:08:52.735" v="13" actId="478"/>
          <ac:picMkLst>
            <pc:docMk/>
            <pc:sldMk cId="0" sldId="391"/>
            <ac:picMk id="3" creationId="{06B62B90-A7D5-230C-78E5-0C7FF9C1C20B}"/>
          </ac:picMkLst>
        </pc:picChg>
        <pc:picChg chg="add mod ord">
          <ac:chgData name="Guan Fung Howe" userId="13491f60ce8118be" providerId="LiveId" clId="{DE1D4268-3B54-407B-A0A1-3D37E7E483E4}" dt="2026-09-18T09:28:43.426" v="558" actId="1036"/>
          <ac:picMkLst>
            <pc:docMk/>
            <pc:sldMk cId="0" sldId="391"/>
            <ac:picMk id="7" creationId="{7A79305E-72E6-625B-DFC8-BA4C10D6AA87}"/>
          </ac:picMkLst>
        </pc:picChg>
        <pc:picChg chg="add del mod ord">
          <ac:chgData name="Guan Fung Howe" userId="13491f60ce8118be" providerId="LiveId" clId="{DE1D4268-3B54-407B-A0A1-3D37E7E483E4}" dt="2026-09-18T05:15:40.527" v="34" actId="478"/>
          <ac:picMkLst>
            <pc:docMk/>
            <pc:sldMk cId="0" sldId="391"/>
            <ac:picMk id="7" creationId="{F418A1D8-B4B1-608E-5C68-2B558C930016}"/>
          </ac:picMkLst>
        </pc:picChg>
        <pc:picChg chg="add del mod">
          <ac:chgData name="Guan Fung Howe" userId="13491f60ce8118be" providerId="LiveId" clId="{DE1D4268-3B54-407B-A0A1-3D37E7E483E4}" dt="2026-09-18T05:11:37.445" v="19" actId="478"/>
          <ac:picMkLst>
            <pc:docMk/>
            <pc:sldMk cId="0" sldId="391"/>
            <ac:picMk id="8" creationId="{9B436D02-56DE-C13E-2EC6-B2553F1D7C5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AAA0D1-5F98-460E-9A2F-C6DDA02B4F79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D42F8-1B75-4B92-B4B1-E4F0E48E879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D219DE6-17A3-4D87-B70A-11BE348715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/>
              <a:t>1. </a:t>
            </a:r>
            <a:r>
              <a:rPr lang="zh-CN" altLang="en-US" b="1" dirty="0"/>
              <a:t>福音常常从关系开始</a:t>
            </a:r>
          </a:p>
          <a:p>
            <a:r>
              <a:rPr lang="zh-CN" altLang="en-US" dirty="0"/>
              <a:t>柬埔寨乡村社会重视人与人之间的关系，日常生活本身就是建立信任的入口。</a:t>
            </a:r>
            <a:endParaRPr lang="en-US" altLang="zh-CN" dirty="0"/>
          </a:p>
          <a:p>
            <a:r>
              <a:rPr lang="zh-CN" altLang="en-US" dirty="0"/>
              <a:t>宣教士从打招呼、洗澡、谈孩子等很普通的话题开始，与当地人建立关系。</a:t>
            </a:r>
          </a:p>
          <a:p>
            <a:r>
              <a:rPr lang="zh-CN" altLang="en-US" dirty="0"/>
              <a:t>对很多人来说，听见福音之前，往往先经历一个基督徒长期、真实的陪伴。</a:t>
            </a:r>
          </a:p>
          <a:p>
            <a:endParaRPr lang="zh-CN" altLang="en-US" dirty="0"/>
          </a:p>
          <a:p>
            <a:r>
              <a:rPr lang="en-US" altLang="en-US" b="1" dirty="0"/>
              <a:t>2. </a:t>
            </a:r>
            <a:r>
              <a:rPr lang="zh-CN" altLang="en-US" b="1" dirty="0"/>
              <a:t>佛教深深融入柬埔寨人的文化与身份</a:t>
            </a:r>
          </a:p>
          <a:p>
            <a:r>
              <a:rPr lang="zh-CN" altLang="en-US" dirty="0"/>
              <a:t>对许多柬埔寨人来说，</a:t>
            </a:r>
            <a:r>
              <a:rPr lang="en-US" altLang="en-US" dirty="0"/>
              <a:t>“</a:t>
            </a:r>
            <a:r>
              <a:rPr lang="zh-CN" altLang="en-US" dirty="0"/>
              <a:t>大家都是佛教徒</a:t>
            </a:r>
            <a:r>
              <a:rPr lang="en-US" altLang="en-US" dirty="0"/>
              <a:t>”</a:t>
            </a:r>
            <a:r>
              <a:rPr lang="zh-CN" altLang="en-US" dirty="0"/>
              <a:t>几乎是一种理所当然的认知。</a:t>
            </a:r>
            <a:endParaRPr lang="en-US" altLang="zh-CN" dirty="0"/>
          </a:p>
          <a:p>
            <a:r>
              <a:rPr lang="zh-CN" altLang="en-US" dirty="0"/>
              <a:t>因此接受基督信仰并不只是接受一套新的宗教观念，也可能意味着面对家庭、传统和体身份的张力。</a:t>
            </a:r>
            <a:endParaRPr lang="en-US" altLang="zh-CN" dirty="0"/>
          </a:p>
          <a:p>
            <a:r>
              <a:rPr lang="zh-CN" altLang="en-US" dirty="0"/>
              <a:t>有些人会认为</a:t>
            </a:r>
            <a:r>
              <a:rPr lang="en-US" altLang="en-US" dirty="0"/>
              <a:t>“</a:t>
            </a:r>
            <a:r>
              <a:rPr lang="zh-CN" altLang="en-US" dirty="0"/>
              <a:t>所有宗教和神都一样</a:t>
            </a:r>
            <a:r>
              <a:rPr lang="en-US" altLang="en-US" dirty="0"/>
              <a:t>”</a:t>
            </a:r>
            <a:r>
              <a:rPr lang="zh-CN" altLang="en-US" dirty="0"/>
              <a:t>，或认为可以信耶稣，却不需要真正委身。</a:t>
            </a:r>
          </a:p>
          <a:p>
            <a:endParaRPr lang="zh-CN" altLang="en-US" dirty="0"/>
          </a:p>
          <a:p>
            <a:r>
              <a:rPr lang="en-US" altLang="en-US" b="1" dirty="0"/>
              <a:t>3. </a:t>
            </a:r>
            <a:r>
              <a:rPr lang="zh-CN" altLang="en-US" b="1" dirty="0"/>
              <a:t>对基督信仰的误解仍然存在</a:t>
            </a:r>
          </a:p>
          <a:p>
            <a:r>
              <a:rPr lang="en-US" altLang="en-US" dirty="0"/>
              <a:t>“</a:t>
            </a:r>
            <a:r>
              <a:rPr lang="zh-CN" altLang="en-US" dirty="0"/>
              <a:t>信耶稣不能大笑</a:t>
            </a:r>
            <a:r>
              <a:rPr lang="en-US" altLang="en-US" dirty="0"/>
              <a:t>”</a:t>
            </a:r>
            <a:r>
              <a:rPr lang="zh-CN" altLang="en-US" dirty="0"/>
              <a:t>、</a:t>
            </a:r>
            <a:r>
              <a:rPr lang="en-US" altLang="en-US" dirty="0"/>
              <a:t>“</a:t>
            </a:r>
            <a:r>
              <a:rPr lang="zh-CN" altLang="en-US" dirty="0"/>
              <a:t>信耶稣要花很多钱</a:t>
            </a:r>
            <a:r>
              <a:rPr lang="en-US" altLang="en-US" dirty="0"/>
              <a:t>”</a:t>
            </a:r>
            <a:r>
              <a:rPr lang="zh-CN" altLang="en-US" dirty="0"/>
              <a:t>等误解，会成为人认识福音的障碍。</a:t>
            </a:r>
            <a:endParaRPr lang="en-US" altLang="zh-CN" dirty="0"/>
          </a:p>
          <a:p>
            <a:r>
              <a:rPr lang="zh-CN" altLang="en-US" dirty="0"/>
              <a:t>这些误解说明，有些人可能听说过</a:t>
            </a:r>
            <a:r>
              <a:rPr lang="en-US" altLang="en-US" dirty="0"/>
              <a:t>“</a:t>
            </a:r>
            <a:r>
              <a:rPr lang="zh-CN" altLang="en-US" dirty="0"/>
              <a:t>耶稣</a:t>
            </a:r>
            <a:r>
              <a:rPr lang="en-US" altLang="en-US" dirty="0"/>
              <a:t>”</a:t>
            </a:r>
            <a:r>
              <a:rPr lang="zh-CN" altLang="en-US" dirty="0"/>
              <a:t>或</a:t>
            </a:r>
            <a:r>
              <a:rPr lang="en-US" altLang="en-US" dirty="0"/>
              <a:t>“</a:t>
            </a:r>
            <a:r>
              <a:rPr lang="zh-CN" altLang="en-US" dirty="0"/>
              <a:t>基督教</a:t>
            </a:r>
            <a:r>
              <a:rPr lang="en-US" altLang="en-US" dirty="0"/>
              <a:t>”</a:t>
            </a:r>
            <a:r>
              <a:rPr lang="zh-CN" altLang="en-US" dirty="0"/>
              <a:t>，却从未真正听过、理解过福音。</a:t>
            </a:r>
            <a:endParaRPr lang="en-US" altLang="zh-CN" dirty="0"/>
          </a:p>
          <a:p>
            <a:r>
              <a:rPr lang="zh-CN" altLang="en-US" dirty="0"/>
              <a:t>因此</a:t>
            </a:r>
            <a:r>
              <a:rPr lang="en-US" altLang="en-US" dirty="0"/>
              <a:t>“</a:t>
            </a:r>
            <a:r>
              <a:rPr lang="zh-CN" altLang="en-US" dirty="0"/>
              <a:t>听过基督教</a:t>
            </a:r>
            <a:r>
              <a:rPr lang="en-US" altLang="en-US" dirty="0"/>
              <a:t>”</a:t>
            </a:r>
            <a:r>
              <a:rPr lang="zh-CN" altLang="en-US" dirty="0"/>
              <a:t>不等于</a:t>
            </a:r>
            <a:r>
              <a:rPr lang="en-US" altLang="en-US" dirty="0"/>
              <a:t>“</a:t>
            </a:r>
            <a:r>
              <a:rPr lang="zh-CN" altLang="en-US" dirty="0"/>
              <a:t>真的听见福音</a:t>
            </a:r>
            <a:r>
              <a:rPr lang="en-US" altLang="en-US" dirty="0"/>
              <a:t>”</a:t>
            </a:r>
            <a:r>
              <a:rPr lang="zh-CN" altLang="en-US" dirty="0"/>
              <a:t>。</a:t>
            </a:r>
          </a:p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169FB60-ECF2-4C41-B41F-A4EFAEE47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CN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1. </a:t>
            </a:r>
            <a:r>
              <a:rPr lang="zh-CN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愿福音进入真实的关系</a:t>
            </a:r>
            <a:endParaRPr kumimoji="0" lang="zh-TW" altLang="en-US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dirty="0">
                <a:sym typeface="+mn-ea"/>
              </a:rPr>
              <a:t>求神帮助在柬埔寨服事的基督徒和宣教士，能够真正进入当地人的生活，在长期的陪伴与信任中见证基督。</a:t>
            </a:r>
            <a:endParaRPr lang="en-US" altLang="zh-CN" dirty="0">
              <a:sym typeface="+mn-ea"/>
            </a:endParaRP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dirty="0">
                <a:sym typeface="+mn-ea"/>
              </a:rPr>
              <a:t>也求神预备当地人的心，使这些日常关系成为认识福音的入口。</a:t>
            </a: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lang="zh-CN" altLang="en-US" dirty="0"/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CN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2. </a:t>
            </a:r>
            <a:r>
              <a:rPr lang="zh-CN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突破文化与传统的阻拦</a:t>
            </a:r>
          </a:p>
          <a:p>
            <a:pPr marL="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求圣灵帮助柬埔寨人不只是把耶稣看作众多宗教选择之一，</a:t>
            </a:r>
            <a:r>
              <a:rPr lang="zh-CN" altLang="en-US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在深厚的佛教文化与传统中，仍有机会真实地认识耶稣</a:t>
            </a:r>
            <a:r>
              <a:rPr lang="zh-CN" altLang="en-US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。</a:t>
            </a:r>
            <a:endParaRPr lang="en-US" altLang="zh-CN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sym typeface="+mn-ea"/>
            </a:endParaRPr>
          </a:p>
          <a:p>
            <a:pPr marL="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也为那些因家庭、文化或群体压力而难以回应福音的人祷告，求神赐给他们勇气和智慧。</a:t>
            </a: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endParaRPr kumimoji="0" lang="zh-CN" altLang="zh-TW" b="0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en-US" altLang="zh-CN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3. </a:t>
            </a:r>
            <a:r>
              <a:rPr lang="zh-CN" altLang="zh-TW" b="1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sym typeface="+mn-ea"/>
              </a:rPr>
              <a:t>愿福音的误解被除去</a:t>
            </a:r>
            <a:endParaRPr kumimoji="0" lang="zh-CN" altLang="zh-TW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dirty="0"/>
              <a:t>求神除去人们对基督信仰的误解和偏见，让福音能够以他们真正听得懂的语言和方式被传讲。</a:t>
            </a:r>
            <a:endParaRPr lang="en-US" altLang="zh-CN" dirty="0"/>
          </a:p>
          <a:p>
            <a:pPr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lang="zh-CN" altLang="en-US" dirty="0"/>
              <a:t>也求神兴起更多能够清楚解释福音、活出福音的当地信徒。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169FB60-ECF2-4C41-B41F-A4EFAEE470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0"/>
            <a:endParaRPr lang="en-US" altLang="zh-TW" sz="2800" b="0" i="0" dirty="0">
              <a:solidFill>
                <a:srgbClr val="1B1C1D"/>
              </a:solidFill>
              <a:effectLst/>
              <a:latin typeface="tt_norm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70A47A-5C7E-436F-BE97-00A4918567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CED66D9-DB0C-486F-9C7A-E6720AD295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9F1901-2DA5-4AAE-ACDD-79CB8096E104}" type="slidenum">
              <a:rPr kumimoji="0" lang="en-M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fld>
            <a:endParaRPr kumimoji="0" lang="en-M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4770A47A-5C7E-436F-BE97-00A4918567C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F9F1901-2DA5-4AAE-ACDD-79CB8096E104}" type="slidenum">
              <a:rPr kumimoji="0" lang="en-M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</a:t>
            </a:fld>
            <a:endParaRPr kumimoji="0" lang="en-M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451CF-FC91-456C-ADE2-2BF8862AD79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451CF-FC91-456C-ADE2-2BF8862AD79A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27B197-0855-402E-BCD7-2795A5E8855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A79305E-72E6-625B-DFC8-BA4C10D6AA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391"/>
          <a:stretch>
            <a:fillRect/>
          </a:stretch>
        </p:blipFill>
        <p:spPr>
          <a:xfrm>
            <a:off x="0" y="-1943090"/>
            <a:ext cx="12192000" cy="91252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35061" y="5165849"/>
            <a:ext cx="6121877" cy="1014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2026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年10</a:t>
            </a:r>
            <a:r>
              <a:rPr kumimoji="0" lang="en-US" altLang="zh-TW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Times New Roman" panose="02020603050405020304" pitchFamily="18" charset="0"/>
              </a:rPr>
              <a:t>月</a:t>
            </a:r>
            <a:endParaRPr kumimoji="0" lang="en-US" altLang="zh-TW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JhengHei" panose="020B0604030504040204" pitchFamily="34" charset="-120"/>
              <a:ea typeface="Microsoft JhengHei" panose="020B0604030504040204" pitchFamily="34" charset="-120"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JhengHei" panose="020B0604030504040204" pitchFamily="34" charset="-120"/>
                <a:ea typeface="Microsoft JhengHei" panose="020B0604030504040204" pitchFamily="34" charset="-120"/>
                <a:cs typeface="+mn-cs"/>
              </a:rPr>
              <a:t>走近柬埔寨人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6414" y="893869"/>
            <a:ext cx="2359172" cy="25793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40043" y="526096"/>
            <a:ext cx="831271" cy="1331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44444E-6 L -0.00104 0.12362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6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5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12605C-E12F-7ACC-DBF9-1B20E5C546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3659" y="1"/>
            <a:ext cx="4158342" cy="27841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DEF103-1360-3A5C-D85A-F71C26BB65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3659" y="3156060"/>
            <a:ext cx="4158341" cy="26706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2524" y="393692"/>
            <a:ext cx="5330622" cy="5001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从宣教故事认识柬埔寨人</a:t>
            </a:r>
          </a:p>
        </p:txBody>
      </p:sp>
      <p:sp>
        <p:nvSpPr>
          <p:cNvPr id="2" name="Subtitle 2"/>
          <p:cNvSpPr txBox="1"/>
          <p:nvPr/>
        </p:nvSpPr>
        <p:spPr>
          <a:xfrm>
            <a:off x="362525" y="892023"/>
            <a:ext cx="7462519" cy="59659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buClrTx/>
              <a:buSzTx/>
              <a:buFont typeface="+mj-lt"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1. 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福音常常从关系开始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柬埔寨乡村社会重视人与人之间的关系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，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打招呼、洗澡、谈孩子都是建立关系的入口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buClrTx/>
              <a:buSzTx/>
              <a:buFont typeface="+mj-lt"/>
              <a:buNone/>
              <a:defRPr/>
            </a:pPr>
            <a:r>
              <a:rPr kumimoji="0" lang="en-US" altLang="zh-TW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2. 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佛教融入柬埔寨人的文化与身份</a:t>
            </a:r>
          </a:p>
          <a:p>
            <a:pPr marL="4572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“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大家都是佛教徒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”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几乎是许多柬埔寨人一种理所当然的认知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；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也有人认为可以信耶稣，却不需要真正委身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buClrTx/>
              <a:buSzTx/>
              <a:buFont typeface="+mj-lt"/>
              <a:buNone/>
              <a:defRPr/>
            </a:pP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3. </a:t>
            </a:r>
            <a:r>
              <a:rPr kumimoji="0" lang="zh-CN" altLang="en-US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对基督信仰的误解仍然存在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有些柬埔寨人听过福音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，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但因为一些误解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，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阻碍了他们真正认识和理解福音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。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3" y="371920"/>
            <a:ext cx="924479" cy="9234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5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0D07BB8-E800-80FE-3FEF-2B847E2B9EB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281"/>
          <a:stretch>
            <a:fillRect/>
          </a:stretch>
        </p:blipFill>
        <p:spPr>
          <a:xfrm>
            <a:off x="8196348" y="0"/>
            <a:ext cx="3995651" cy="30017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8A22EC-0DA9-F9E3-BB72-D6ECE998CA6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23" r="2302"/>
          <a:stretch>
            <a:fillRect/>
          </a:stretch>
        </p:blipFill>
        <p:spPr>
          <a:xfrm>
            <a:off x="8196347" y="3232818"/>
            <a:ext cx="3995653" cy="2987926"/>
          </a:xfrm>
          <a:prstGeom prst="rect">
            <a:avLst/>
          </a:prstGeom>
        </p:spPr>
      </p:pic>
      <p:sp>
        <p:nvSpPr>
          <p:cNvPr id="3" name="Subtitle 2"/>
          <p:cNvSpPr txBox="1"/>
          <p:nvPr/>
        </p:nvSpPr>
        <p:spPr>
          <a:xfrm>
            <a:off x="222627" y="892022"/>
            <a:ext cx="7811030" cy="59659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defRPr/>
            </a:pPr>
            <a:r>
              <a:rPr kumimoji="0" lang="zh-CN" altLang="zh-TW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愿福音进入真实的关系</a:t>
            </a:r>
            <a:endParaRPr kumimoji="0" lang="zh-TW" altLang="en-US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40000"/>
                  <a:lumOff val="60000"/>
                </a:srgbClr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求神帮助当地基督徒和宣教士进入柬埔寨人的日常生活，在长期的陪伴与信任中见证基督。</a:t>
            </a:r>
          </a:p>
          <a:p>
            <a:pPr marL="457200" marR="0" lvl="0" indent="-4572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buClrTx/>
              <a:buSzTx/>
              <a:buFont typeface="+mj-lt"/>
              <a:buAutoNum type="arabicPeriod"/>
              <a:defRPr/>
            </a:pPr>
            <a:r>
              <a:rPr kumimoji="0" lang="zh-CN" altLang="zh-TW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突破文化与传统的阻拦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求神帮助柬埔寨人在深厚的佛教文化与传统中，仍有机会真实地认识耶稣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。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buClrTx/>
              <a:buSzTx/>
              <a:buFont typeface="+mj-lt"/>
              <a:buNone/>
              <a:defRPr/>
            </a:pPr>
            <a:r>
              <a:rPr kumimoji="0" lang="zh-CN" altLang="zh-TW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3. 愿福音的误解被除去</a:t>
            </a:r>
          </a:p>
          <a:p>
            <a: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求神除去人们对基督的误解和偏见，使福音能够被清楚地传讲、听见和明白。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3" y="371920"/>
            <a:ext cx="924479" cy="9234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49F656-883B-9CD9-62D1-9841566456B4}"/>
              </a:ext>
            </a:extLst>
          </p:cNvPr>
          <p:cNvSpPr txBox="1"/>
          <p:nvPr/>
        </p:nvSpPr>
        <p:spPr>
          <a:xfrm>
            <a:off x="221990" y="393692"/>
            <a:ext cx="5596373" cy="500137"/>
          </a:xfrm>
          <a:prstGeom prst="rect">
            <a:avLst/>
          </a:prstGeom>
          <a:noFill/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srgbClr val="FFC000">
                    <a:lumMod val="40000"/>
                    <a:lumOff val="60000"/>
                  </a:srgbClr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rPr>
              <a:t>代祷方向</a:t>
            </a:r>
            <a:endParaRPr lang="en-MY" altLang="zh-CN" sz="2800" b="1" dirty="0">
              <a:solidFill>
                <a:srgbClr val="FFC000">
                  <a:lumMod val="40000"/>
                  <a:lumOff val="60000"/>
                </a:srgbClr>
              </a:solidFill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5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59DE51-14EB-D8C4-A47C-8BBE0EA1D8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486" t="19238" r="9181" b="4114"/>
          <a:stretch>
            <a:fillRect/>
          </a:stretch>
        </p:blipFill>
        <p:spPr>
          <a:xfrm>
            <a:off x="0" y="0"/>
            <a:ext cx="12192000" cy="730068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0" y="2893060"/>
            <a:ext cx="12192000" cy="645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让我们同心为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柬埔寨人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+mn-cs"/>
              </a:rPr>
              <a:t>祷告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3" y="371920"/>
            <a:ext cx="924479" cy="9234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2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54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4596" y="577405"/>
            <a:ext cx="11246485" cy="590867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亲爱的天父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我们为柬埔寨人祷告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b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愿他们借着基督徒和宣教士认识耶稣的真貌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b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并借着耶稣看到天父长阔高深的爱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r>
              <a:rPr kumimoji="0" lang="zh-CN" altLang="en-US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这爱是任何宗教都无法取代的</a:t>
            </a:r>
            <a: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。</a:t>
            </a:r>
            <a:br>
              <a:rPr kumimoji="0" lang="en-US" altLang="zh-CN" sz="2800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lang="zh-CN" altLang="en-US" sz="28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我们祈求圣灵带领柬埔寨人跨越旧有宗教的认识</a:t>
            </a:r>
            <a:r>
              <a:rPr lang="en-US" altLang="zh-CN" sz="28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，</a:t>
            </a:r>
            <a:br>
              <a:rPr lang="en-US" altLang="zh-CN" sz="28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</a:br>
            <a:r>
              <a:rPr lang="zh-CN" altLang="en-US" sz="28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去除对基督教的误解和偏见</a:t>
            </a:r>
            <a:r>
              <a:rPr lang="en-US" altLang="zh-CN" sz="28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，</a:t>
            </a:r>
            <a:r>
              <a:rPr lang="zh-CN" altLang="en-US" sz="28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真正听见与明白福音并回应神</a:t>
            </a:r>
            <a:r>
              <a:rPr lang="en-US" altLang="zh-CN" sz="280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。</a:t>
            </a:r>
            <a:endParaRPr lang="zh-CN" altLang="en-US" sz="2800" noProof="0" dirty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sym typeface="+mn-ea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主啊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求人祢帮助在禾场的</a:t>
            </a:r>
            <a:r>
              <a:rPr lang="zh-CN" altLang="en-US" sz="2800" b="1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宣教士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b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在日常生活中与当地人建立真实的关系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更深的认识文化差异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。</a:t>
            </a:r>
            <a:br>
              <a:rPr lang="en-US" altLang="zh-CN" sz="2800" b="1" dirty="0">
                <a:solidFill>
                  <a:srgbClr val="E7E6E6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赐</a:t>
            </a:r>
            <a:r>
              <a:rPr lang="zh-CN" altLang="en-US" sz="2800" b="1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sym typeface="+mn-ea"/>
              </a:rPr>
              <a:t>智慧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给宣教士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使他们晓得如何开口谈论福音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。</a:t>
            </a:r>
            <a:b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赐他们每日灵粮和充足的体力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带着喜乐的心向标杆直跑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。</a:t>
            </a:r>
            <a:b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</a:b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奉主耶稣基督的名求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，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7E6E6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n-cs"/>
              </a:rPr>
              <a:t>阿们！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6604" y="371920"/>
            <a:ext cx="924477" cy="92348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02517" y="2988430"/>
            <a:ext cx="6911401" cy="9118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不再是個人的禱告，我們開始一起祈禱。</a:t>
            </a:r>
            <a:b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</a:br>
            <a:r>
              <a:rPr kumimoji="0" lang="en-US" altLang="zh-TW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30</a:t>
            </a:r>
            <a:r>
              <a: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YaHei Light" panose="020B0502040204020203" pitchFamily="34" charset="-122"/>
                <a:ea typeface="Microsoft YaHei Light" panose="020B0502040204020203" pitchFamily="34" charset="-122"/>
                <a:cs typeface="+mn-cs"/>
              </a:rPr>
              <a:t>分鐘，生活再忙碌的人都能找到時間參與。</a:t>
            </a:r>
          </a:p>
        </p:txBody>
      </p:sp>
      <p:pic>
        <p:nvPicPr>
          <p:cNvPr id="2" name="Graphic 1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-204122" y="1"/>
            <a:ext cx="4713254" cy="6858000"/>
          </a:xfrm>
          <a:prstGeom prst="rect">
            <a:avLst/>
          </a:prstGeom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733145" y="4273637"/>
            <a:ext cx="4866748" cy="1939381"/>
          </a:xfrm>
          <a:prstGeom prst="rect">
            <a:avLst/>
          </a:prstGeom>
        </p:spPr>
      </p:pic>
      <p:pic>
        <p:nvPicPr>
          <p:cNvPr id="4" name="Graphic 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615408" y="944442"/>
            <a:ext cx="5726021" cy="18228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6" presetClass="emph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1" t="16279" r="511"/>
          <a:stretch>
            <a:fillRect/>
          </a:stretch>
        </p:blipFill>
        <p:spPr>
          <a:xfrm>
            <a:off x="9525000" y="2590800"/>
            <a:ext cx="1771650" cy="2057400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>
          <a:xfrm>
            <a:off x="0" y="0"/>
            <a:ext cx="8571471" cy="68580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04063" y="2273770"/>
            <a:ext cx="1914259" cy="260634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51050" y="2316839"/>
            <a:ext cx="2278571" cy="24912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3000">
        <p14:pan dir="u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1230</Words>
  <Application>Microsoft Office PowerPoint</Application>
  <PresentationFormat>Widescreen</PresentationFormat>
  <Paragraphs>53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Microsoft JhengHei</vt:lpstr>
      <vt:lpstr>Microsoft YaHei</vt:lpstr>
      <vt:lpstr>Microsoft YaHei Light</vt:lpstr>
      <vt:lpstr>Microsoft YaHei UI</vt:lpstr>
      <vt:lpstr>tt_norms</vt:lpstr>
      <vt:lpstr>Arial</vt:lpstr>
      <vt:lpstr>Calibri</vt:lpstr>
      <vt:lpstr>Calibri Light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Enoch Lee</dc:creator>
  <cp:lastModifiedBy>Yeng Shiow Lim</cp:lastModifiedBy>
  <cp:revision>35</cp:revision>
  <dcterms:created xsi:type="dcterms:W3CDTF">2026-09-14T19:51:00Z</dcterms:created>
  <dcterms:modified xsi:type="dcterms:W3CDTF">2026-09-21T02:50:27Z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7AF6BF0DF43CE3D94150A86A6052CC0B_43</vt:lpwstr>
  </property>
  <property fmtid="{D5CDD505-2E9C-101B-9397-08002B2CF9AE}" pid="3" name="KSOProductBuildVer">
    <vt:lpwstr>1033-12.1.0.28485</vt:lpwstr>
  </property>
</Properties>
</file>