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391" r:id="rId2"/>
    <p:sldId id="386" r:id="rId3"/>
    <p:sldId id="387" r:id="rId4"/>
    <p:sldId id="388" r:id="rId5"/>
    <p:sldId id="389" r:id="rId6"/>
    <p:sldId id="381" r:id="rId7"/>
    <p:sldId id="343" r:id="rId8"/>
    <p:sldId id="3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5422"/>
    <a:srgbClr val="D76C31"/>
    <a:srgbClr val="C07C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577107-DB04-4622-85CD-0EC292A2AF4D}" v="16" dt="2026-09-21T06:45:03.5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1723" autoAdjust="0"/>
  </p:normalViewPr>
  <p:slideViewPr>
    <p:cSldViewPr snapToGrid="0">
      <p:cViewPr varScale="1">
        <p:scale>
          <a:sx n="60" d="100"/>
          <a:sy n="60" d="100"/>
        </p:scale>
        <p:origin x="14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an Fung Howe" userId="13491f60ce8118be" providerId="LiveId" clId="{DE1D4268-3B54-407B-A0A1-3D37E7E483E4}"/>
    <pc:docChg chg="undo custSel modSld">
      <pc:chgData name="Guan Fung Howe" userId="13491f60ce8118be" providerId="LiveId" clId="{DE1D4268-3B54-407B-A0A1-3D37E7E483E4}" dt="2026-09-21T06:45:03.593" v="657"/>
      <pc:docMkLst>
        <pc:docMk/>
      </pc:docMkLst>
      <pc:sldChg chg="addSp delSp modSp mod setBg modNotesTx">
        <pc:chgData name="Guan Fung Howe" userId="13491f60ce8118be" providerId="LiveId" clId="{DE1D4268-3B54-407B-A0A1-3D37E7E483E4}" dt="2026-09-21T06:44:10.863" v="653" actId="1037"/>
        <pc:sldMkLst>
          <pc:docMk/>
          <pc:sldMk cId="0" sldId="386"/>
        </pc:sldMkLst>
        <pc:spChg chg="mod">
          <ac:chgData name="Guan Fung Howe" userId="13491f60ce8118be" providerId="LiveId" clId="{DE1D4268-3B54-407B-A0A1-3D37E7E483E4}" dt="2026-09-21T06:44:10.863" v="653" actId="1037"/>
          <ac:spMkLst>
            <pc:docMk/>
            <pc:sldMk cId="0" sldId="386"/>
            <ac:spMk id="2" creationId="{00000000-0000-0000-0000-000000000000}"/>
          </ac:spMkLst>
        </pc:spChg>
        <pc:spChg chg="mod">
          <ac:chgData name="Guan Fung Howe" userId="13491f60ce8118be" providerId="LiveId" clId="{DE1D4268-3B54-407B-A0A1-3D37E7E483E4}" dt="2026-09-21T06:44:10.863" v="653" actId="1037"/>
          <ac:spMkLst>
            <pc:docMk/>
            <pc:sldMk cId="0" sldId="386"/>
            <ac:spMk id="4" creationId="{00000000-0000-0000-0000-000000000000}"/>
          </ac:spMkLst>
        </pc:spChg>
        <pc:picChg chg="add mod ord topLvl">
          <ac:chgData name="Guan Fung Howe" userId="13491f60ce8118be" providerId="LiveId" clId="{DE1D4268-3B54-407B-A0A1-3D37E7E483E4}" dt="2026-09-18T09:17:27.500" v="468" actId="171"/>
          <ac:picMkLst>
            <pc:docMk/>
            <pc:sldMk cId="0" sldId="386"/>
            <ac:picMk id="7" creationId="{5B12605C-E12F-7ACC-DBF9-1B20E5C54621}"/>
          </ac:picMkLst>
        </pc:picChg>
        <pc:picChg chg="add mod ord topLvl">
          <ac:chgData name="Guan Fung Howe" userId="13491f60ce8118be" providerId="LiveId" clId="{DE1D4268-3B54-407B-A0A1-3D37E7E483E4}" dt="2026-09-18T09:17:27.500" v="468" actId="171"/>
          <ac:picMkLst>
            <pc:docMk/>
            <pc:sldMk cId="0" sldId="386"/>
            <ac:picMk id="13" creationId="{1CDEF103-1360-3A5C-D85A-F71C26BB65BA}"/>
          </ac:picMkLst>
        </pc:picChg>
      </pc:sldChg>
      <pc:sldChg chg="addSp delSp modSp mod modNotesTx">
        <pc:chgData name="Guan Fung Howe" userId="13491f60ce8118be" providerId="LiveId" clId="{DE1D4268-3B54-407B-A0A1-3D37E7E483E4}" dt="2026-09-21T06:44:05.574" v="646" actId="1037"/>
        <pc:sldMkLst>
          <pc:docMk/>
          <pc:sldMk cId="0" sldId="387"/>
        </pc:sldMkLst>
        <pc:spChg chg="mod">
          <ac:chgData name="Guan Fung Howe" userId="13491f60ce8118be" providerId="LiveId" clId="{DE1D4268-3B54-407B-A0A1-3D37E7E483E4}" dt="2026-09-21T06:44:05.574" v="646" actId="1037"/>
          <ac:spMkLst>
            <pc:docMk/>
            <pc:sldMk cId="0" sldId="387"/>
            <ac:spMk id="3" creationId="{00000000-0000-0000-0000-000000000000}"/>
          </ac:spMkLst>
        </pc:spChg>
        <pc:spChg chg="add mod">
          <ac:chgData name="Guan Fung Howe" userId="13491f60ce8118be" providerId="LiveId" clId="{DE1D4268-3B54-407B-A0A1-3D37E7E483E4}" dt="2026-09-21T06:44:05.574" v="646" actId="1037"/>
          <ac:spMkLst>
            <pc:docMk/>
            <pc:sldMk cId="0" sldId="387"/>
            <ac:spMk id="4" creationId="{E149F656-883B-9CD9-62D1-9841566456B4}"/>
          </ac:spMkLst>
        </pc:spChg>
        <pc:picChg chg="add mod ord">
          <ac:chgData name="Guan Fung Howe" userId="13491f60ce8118be" providerId="LiveId" clId="{DE1D4268-3B54-407B-A0A1-3D37E7E483E4}" dt="2026-09-18T09:18:52.791" v="490" actId="171"/>
          <ac:picMkLst>
            <pc:docMk/>
            <pc:sldMk cId="0" sldId="387"/>
            <ac:picMk id="10" creationId="{20D07BB8-E800-80FE-3FEF-2B847E2B9EBA}"/>
          </ac:picMkLst>
        </pc:picChg>
        <pc:picChg chg="add mod ord">
          <ac:chgData name="Guan Fung Howe" userId="13491f60ce8118be" providerId="LiveId" clId="{DE1D4268-3B54-407B-A0A1-3D37E7E483E4}" dt="2026-09-18T09:18:52.791" v="490" actId="171"/>
          <ac:picMkLst>
            <pc:docMk/>
            <pc:sldMk cId="0" sldId="387"/>
            <ac:picMk id="12" creationId="{BC8A22EC-0DA9-F9E3-BB72-D6ECE998CA6D}"/>
          </ac:picMkLst>
        </pc:picChg>
      </pc:sldChg>
      <pc:sldChg chg="addSp delSp modSp mod">
        <pc:chgData name="Guan Fung Howe" userId="13491f60ce8118be" providerId="LiveId" clId="{DE1D4268-3B54-407B-A0A1-3D37E7E483E4}" dt="2026-09-21T06:44:42.523" v="655" actId="207"/>
        <pc:sldMkLst>
          <pc:docMk/>
          <pc:sldMk cId="0" sldId="388"/>
        </pc:sldMkLst>
        <pc:spChg chg="mod">
          <ac:chgData name="Guan Fung Howe" userId="13491f60ce8118be" providerId="LiveId" clId="{DE1D4268-3B54-407B-A0A1-3D37E7E483E4}" dt="2026-09-21T06:44:42.523" v="655" actId="207"/>
          <ac:spMkLst>
            <pc:docMk/>
            <pc:sldMk cId="0" sldId="388"/>
            <ac:spMk id="2" creationId="{00000000-0000-0000-0000-000000000000}"/>
          </ac:spMkLst>
        </pc:spChg>
        <pc:picChg chg="add mod ord">
          <ac:chgData name="Guan Fung Howe" userId="13491f60ce8118be" providerId="LiveId" clId="{DE1D4268-3B54-407B-A0A1-3D37E7E483E4}" dt="2026-09-18T09:20:40.328" v="515" actId="1076"/>
          <ac:picMkLst>
            <pc:docMk/>
            <pc:sldMk cId="0" sldId="388"/>
            <ac:picMk id="7" creationId="{4559DE51-14EB-D8C4-A47C-8BBE0EA1D83F}"/>
          </ac:picMkLst>
        </pc:picChg>
      </pc:sldChg>
      <pc:sldChg chg="modSp mod">
        <pc:chgData name="Guan Fung Howe" userId="13491f60ce8118be" providerId="LiveId" clId="{DE1D4268-3B54-407B-A0A1-3D37E7E483E4}" dt="2026-09-21T06:45:03.593" v="657"/>
        <pc:sldMkLst>
          <pc:docMk/>
          <pc:sldMk cId="0" sldId="389"/>
        </pc:sldMkLst>
        <pc:spChg chg="mod">
          <ac:chgData name="Guan Fung Howe" userId="13491f60ce8118be" providerId="LiveId" clId="{DE1D4268-3B54-407B-A0A1-3D37E7E483E4}" dt="2026-09-21T06:45:03.593" v="657"/>
          <ac:spMkLst>
            <pc:docMk/>
            <pc:sldMk cId="0" sldId="389"/>
            <ac:spMk id="5" creationId="{00000000-0000-0000-0000-000000000000}"/>
          </ac:spMkLst>
        </pc:spChg>
      </pc:sldChg>
      <pc:sldChg chg="addSp delSp modSp mod modAnim">
        <pc:chgData name="Guan Fung Howe" userId="13491f60ce8118be" providerId="LiveId" clId="{DE1D4268-3B54-407B-A0A1-3D37E7E483E4}" dt="2026-09-18T09:28:43.426" v="558" actId="1036"/>
        <pc:sldMkLst>
          <pc:docMk/>
          <pc:sldMk cId="0" sldId="391"/>
        </pc:sldMkLst>
        <pc:picChg chg="add mod ord">
          <ac:chgData name="Guan Fung Howe" userId="13491f60ce8118be" providerId="LiveId" clId="{DE1D4268-3B54-407B-A0A1-3D37E7E483E4}" dt="2026-09-18T09:28:43.426" v="558" actId="1036"/>
          <ac:picMkLst>
            <pc:docMk/>
            <pc:sldMk cId="0" sldId="391"/>
            <ac:picMk id="7" creationId="{7A79305E-72E6-625B-DFC8-BA4C10D6AA8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AA0D1-5F98-460E-9A2F-C6DDA02B4F79}" type="datetimeFigureOut">
              <a:rPr lang="en-US" smtClean="0"/>
              <a:t>21/09/2026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D42F8-1B75-4B92-B4B1-E4F0E48E879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D219DE6-17A3-4D87-B70A-11BE348715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b="1" dirty="0"/>
              <a:t>1. </a:t>
            </a:r>
            <a:r>
              <a:rPr lang="zh-TW" altLang="en-US" b="1" dirty="0"/>
              <a:t>福音常常從關系開始</a:t>
            </a:r>
          </a:p>
          <a:p>
            <a:r>
              <a:rPr lang="zh-TW" altLang="en-US" b="0" dirty="0"/>
              <a:t>柬埔寨鄉村社會重視人與人之間的關系，日常生活本身就是建立信任的入口。</a:t>
            </a:r>
          </a:p>
          <a:p>
            <a:r>
              <a:rPr lang="zh-TW" altLang="en-US" b="0" dirty="0"/>
              <a:t>宣教士從打招呼、洗澡、談孩子等很普通的話題開始，與當地人建立關系。</a:t>
            </a:r>
          </a:p>
          <a:p>
            <a:r>
              <a:rPr lang="zh-TW" altLang="en-US" b="0" dirty="0"/>
              <a:t>對很多人來說，聽見福音之前，往往先經歷一個基督徒長期、真實的陪伴。</a:t>
            </a:r>
          </a:p>
          <a:p>
            <a:endParaRPr lang="zh-TW" altLang="en-US" b="0" dirty="0"/>
          </a:p>
          <a:p>
            <a:r>
              <a:rPr lang="en-US" altLang="zh-TW" b="1" dirty="0"/>
              <a:t>2. </a:t>
            </a:r>
            <a:r>
              <a:rPr lang="zh-TW" altLang="en-US" b="1" dirty="0"/>
              <a:t>佛教深深融入柬埔寨人的文化與身份</a:t>
            </a:r>
          </a:p>
          <a:p>
            <a:r>
              <a:rPr lang="zh-TW" altLang="en-US" b="0" dirty="0"/>
              <a:t>對許多柬埔寨人來說，“大家都是佛教徒”幾乎是一種理所當然的認知。</a:t>
            </a:r>
          </a:p>
          <a:p>
            <a:r>
              <a:rPr lang="zh-TW" altLang="en-US" b="0" dirty="0"/>
              <a:t>因此接受基督信仰並不只是接受一套新的宗教觀念，也可能意味著面對家庭、傳統和體身份的張力。</a:t>
            </a:r>
          </a:p>
          <a:p>
            <a:r>
              <a:rPr lang="zh-TW" altLang="en-US" b="0" dirty="0"/>
              <a:t>有些人會認為“所有宗教和神都一樣”，或認為可以信耶穌，卻不需要真正委身。</a:t>
            </a:r>
          </a:p>
          <a:p>
            <a:endParaRPr lang="zh-TW" altLang="en-US" b="0" dirty="0"/>
          </a:p>
          <a:p>
            <a:r>
              <a:rPr lang="en-US" altLang="zh-TW" b="1" dirty="0"/>
              <a:t>3. </a:t>
            </a:r>
            <a:r>
              <a:rPr lang="zh-TW" altLang="en-US" b="1" dirty="0"/>
              <a:t>對基督信仰的誤解仍然存在</a:t>
            </a:r>
          </a:p>
          <a:p>
            <a:r>
              <a:rPr lang="zh-TW" altLang="en-US" b="0" dirty="0"/>
              <a:t>“信耶穌不能大笑”、“信耶穌要花很多錢”等誤解，會成為人認識福音的障礙。</a:t>
            </a:r>
          </a:p>
          <a:p>
            <a:r>
              <a:rPr lang="zh-TW" altLang="en-US" b="0" dirty="0"/>
              <a:t>這些誤解說明，有些人可能聽說過“耶穌”或“基督教”，卻從未真正聽過、理解過福音。</a:t>
            </a:r>
          </a:p>
          <a:p>
            <a:r>
              <a:rPr lang="zh-TW" altLang="en-US" b="0" dirty="0"/>
              <a:t>因此“聽過基督教”不等於“真的聽見福音”。</a:t>
            </a:r>
          </a:p>
          <a:p>
            <a:endParaRPr lang="zh-TW" alt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169FB60-ECF2-4C41-B41F-A4EFAEE47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en-US" altLang="zh-TW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1. </a:t>
            </a:r>
            <a:r>
              <a:rPr lang="zh-TW" altLang="en-US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願福音進入真實的關系</a:t>
            </a:r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求神幫助在柬埔寨服事的基督徒和宣教士，能夠真正進入當地人的生活，在長期的陪伴與信任中見證基督。</a:t>
            </a:r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也求神預備當地人的心，使這些日常關系成為認識福音的入口。</a:t>
            </a:r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endParaRPr lang="zh-TW" altLang="en-US" b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sym typeface="+mn-ea"/>
            </a:endParaRPr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en-US" altLang="zh-TW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2. </a:t>
            </a:r>
            <a:r>
              <a:rPr lang="zh-TW" altLang="en-US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突破文化與傳統的阻攔</a:t>
            </a:r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求聖靈幫助柬埔寨人不只是把耶穌看作眾多宗教選擇之一，在深厚的佛教文化與傳統中，仍有機會真實地認識耶穌。</a:t>
            </a:r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也為那些因家庭、文化或群體壓力而難以回應福音的人禱告，求神賜給他們勇氣和智慧。</a:t>
            </a:r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endParaRPr lang="zh-TW" altLang="en-US" b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sym typeface="+mn-ea"/>
            </a:endParaRPr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en-US" altLang="zh-TW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3. </a:t>
            </a:r>
            <a:r>
              <a:rPr lang="zh-TW" altLang="en-US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願福音的誤解被除去</a:t>
            </a:r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求神除去人們對基督信仰的誤解和偏見，讓福音能夠以他們真正聽得懂的語言和方式被傳講。</a:t>
            </a:r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TW" altLang="en-US" b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也求神興起更多能夠清楚解釋福音、活出福音的當地信徒。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169FB60-ECF2-4C41-B41F-A4EFAEE47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en-US" altLang="zh-TW" sz="2800" b="0" i="0" dirty="0">
              <a:solidFill>
                <a:srgbClr val="1B1C1D"/>
              </a:solidFill>
              <a:effectLst/>
              <a:latin typeface="tt_norm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70A47A-5C7E-436F-BE97-00A4918567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ED66D9-DB0C-486F-9C7A-E6720AD295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9F1901-2DA5-4AAE-ACDD-79CB8096E104}" type="slidenum">
              <a:rPr kumimoji="0" lang="en-M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fld>
            <a:endParaRPr kumimoji="0" lang="en-M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70A47A-5C7E-436F-BE97-00A4918567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9F1901-2DA5-4AAE-ACDD-79CB8096E104}" type="slidenum">
              <a:rPr kumimoji="0" lang="en-M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fld>
            <a:endParaRPr kumimoji="0" lang="en-M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21/09/2026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21/09/2026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21/09/2026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21/09/2026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21/09/2026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21/09/2026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21/09/2026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21/09/2026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21/09/2026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21/09/2026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21/09/2026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451CF-FC91-456C-ADE2-2BF8862AD79A}" type="datetimeFigureOut">
              <a:rPr lang="en-US" smtClean="0"/>
              <a:t>21/09/2026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A79305E-72E6-625B-DFC8-BA4C10D6AA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391"/>
          <a:stretch>
            <a:fillRect/>
          </a:stretch>
        </p:blipFill>
        <p:spPr>
          <a:xfrm>
            <a:off x="0" y="-1943090"/>
            <a:ext cx="12192000" cy="91252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35061" y="5165849"/>
            <a:ext cx="6121877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2026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年10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月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走近柬埔寨人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6414" y="893869"/>
            <a:ext cx="2359172" cy="25793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40043" y="526096"/>
            <a:ext cx="831271" cy="1331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00104 0.1236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5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12605C-E12F-7ACC-DBF9-1B20E5C546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3659" y="1"/>
            <a:ext cx="4158342" cy="27841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DEF103-1360-3A5C-D85A-F71C26BB65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3659" y="3156060"/>
            <a:ext cx="4158341" cy="267065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3624" y="393692"/>
            <a:ext cx="5330622" cy="50013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lvl="0">
              <a:defRPr/>
            </a:pPr>
            <a:r>
              <a:rPr lang="zh-TW" altLang="en-US" sz="2800" b="1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從宣教故事認識柬埔寨人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sp>
        <p:nvSpPr>
          <p:cNvPr id="2" name="Subtitle 2"/>
          <p:cNvSpPr txBox="1"/>
          <p:nvPr/>
        </p:nvSpPr>
        <p:spPr>
          <a:xfrm>
            <a:off x="273625" y="892023"/>
            <a:ext cx="7462519" cy="59659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en-US" altLang="zh-TW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1. </a:t>
            </a:r>
            <a:r>
              <a:rPr lang="zh-TW" altLang="en-US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福音常常從關系開始</a:t>
            </a:r>
          </a:p>
          <a:p>
            <a:pPr marL="457200" lvl="1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柬埔寨鄉村社會重視人與人之間的關系，</a:t>
            </a:r>
            <a:br>
              <a:rPr lang="en-MY" altLang="zh-TW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</a:b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打招呼、洗澡、談孩子都是建立關系的入口。</a:t>
            </a:r>
            <a:endParaRPr lang="en-MY" altLang="zh-TW" sz="2800" dirty="0">
              <a:solidFill>
                <a:prstClr val="white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lvl="1" indent="0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2. </a:t>
            </a:r>
            <a:r>
              <a:rPr lang="zh-TW" altLang="en-US" sz="2800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佛教融入柬埔寨人的文化與身份 </a:t>
            </a:r>
            <a:endParaRPr lang="en-MY" altLang="zh-TW" sz="2800" dirty="0">
              <a:solidFill>
                <a:srgbClr val="FFC000">
                  <a:lumMod val="40000"/>
                  <a:lumOff val="60000"/>
                </a:srgb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457200" lvl="1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“大家都是佛教徒”幾乎是許多柬埔寨人一種理所當然的認知；也有人認為可以信耶穌，卻不需要真正委身。</a:t>
            </a:r>
            <a:endParaRPr lang="en-MY" altLang="zh-TW" sz="2800" dirty="0">
              <a:solidFill>
                <a:prstClr val="white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0" lvl="1" indent="0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en-US" altLang="zh-TW" sz="2800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3. </a:t>
            </a:r>
            <a:r>
              <a:rPr lang="zh-TW" altLang="en-US" sz="2800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對基督信仰的誤解仍然存在</a:t>
            </a:r>
            <a:endParaRPr lang="en-MY" altLang="zh-TW" sz="2800" dirty="0">
              <a:solidFill>
                <a:srgbClr val="FFC000">
                  <a:lumMod val="40000"/>
                  <a:lumOff val="60000"/>
                </a:srgb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pPr marL="457200" lvl="1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zh-TW" altLang="en-US" sz="2800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有些柬埔寨人聽過福音，但因為一些誤解，阻礙了他們真正認識和理解福音。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6603" y="371920"/>
            <a:ext cx="924479" cy="9234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5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0D07BB8-E800-80FE-3FEF-2B847E2B9E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81"/>
          <a:stretch>
            <a:fillRect/>
          </a:stretch>
        </p:blipFill>
        <p:spPr>
          <a:xfrm>
            <a:off x="8196348" y="0"/>
            <a:ext cx="3995651" cy="30017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8A22EC-0DA9-F9E3-BB72-D6ECE998CA6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23" r="2302"/>
          <a:stretch>
            <a:fillRect/>
          </a:stretch>
        </p:blipFill>
        <p:spPr>
          <a:xfrm>
            <a:off x="8196347" y="3232818"/>
            <a:ext cx="3995653" cy="2987926"/>
          </a:xfrm>
          <a:prstGeom prst="rect">
            <a:avLst/>
          </a:prstGeom>
        </p:spPr>
      </p:pic>
      <p:sp>
        <p:nvSpPr>
          <p:cNvPr id="3" name="Subtitle 2"/>
          <p:cNvSpPr txBox="1"/>
          <p:nvPr/>
        </p:nvSpPr>
        <p:spPr>
          <a:xfrm>
            <a:off x="248027" y="892022"/>
            <a:ext cx="7811030" cy="59659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>
              <a:lnSpc>
                <a:spcPct val="130000"/>
              </a:lnSpc>
              <a:spcBef>
                <a:spcPts val="0"/>
              </a:spcBef>
              <a:buFont typeface="+mj-lt"/>
              <a:buAutoNum type="arabicPeriod"/>
              <a:defRPr/>
            </a:pPr>
            <a:r>
              <a:rPr lang="zh-TW" altLang="en-US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願福音進入真實的關系</a:t>
            </a:r>
          </a:p>
          <a:p>
            <a:pPr marL="406400" lv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zh-TW" altLang="en-US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求神幫助當地基督徒和宣教士進入柬埔寨人的日常生活，在長期的陪伴與信任中見證基督。</a:t>
            </a:r>
          </a:p>
          <a:p>
            <a:pPr marL="0" lvl="0" indent="0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en-MY" altLang="zh-TW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2. </a:t>
            </a:r>
            <a:r>
              <a:rPr lang="zh-TW" altLang="en-US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突破文化與傳統的阻攔</a:t>
            </a:r>
          </a:p>
          <a:p>
            <a:pPr marL="406400" lv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zh-TW" altLang="en-US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求神幫助柬埔寨人在深厚的佛教文化與傳統中，仍有機會真實地認識耶穌。</a:t>
            </a:r>
          </a:p>
          <a:p>
            <a:pPr marL="0" lvl="0" indent="0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en-MY" altLang="zh-TW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3. </a:t>
            </a:r>
            <a:r>
              <a:rPr lang="zh-TW" altLang="en-US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願福音的誤解被除去</a:t>
            </a:r>
          </a:p>
          <a:p>
            <a:pPr marL="406400" lvl="0" indent="0" algn="just">
              <a:lnSpc>
                <a:spcPct val="130000"/>
              </a:lnSpc>
              <a:spcBef>
                <a:spcPts val="0"/>
              </a:spcBef>
              <a:buNone/>
              <a:defRPr/>
            </a:pPr>
            <a:r>
              <a:rPr lang="zh-TW" altLang="en-US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求神除去人們對基督的誤解和偏見，使福音</a:t>
            </a:r>
            <a:br>
              <a:rPr lang="en-MY" altLang="zh-TW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</a:br>
            <a:r>
              <a:rPr lang="zh-TW" altLang="en-US" dirty="0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能夠被清楚地傳講、聽見和明白。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6603" y="371920"/>
            <a:ext cx="924479" cy="9234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49F656-883B-9CD9-62D1-9841566456B4}"/>
              </a:ext>
            </a:extLst>
          </p:cNvPr>
          <p:cNvSpPr txBox="1"/>
          <p:nvPr/>
        </p:nvSpPr>
        <p:spPr>
          <a:xfrm>
            <a:off x="247390" y="393692"/>
            <a:ext cx="5596373" cy="50013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代禱方向</a:t>
            </a:r>
            <a:endParaRPr lang="en-MY" altLang="zh-CN" sz="2800" b="1" dirty="0">
              <a:solidFill>
                <a:srgbClr val="FFC000">
                  <a:lumMod val="40000"/>
                  <a:lumOff val="60000"/>
                </a:srgb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5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59DE51-14EB-D8C4-A47C-8BBE0EA1D8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86" t="19238" r="9181" b="4114"/>
          <a:stretch>
            <a:fillRect/>
          </a:stretch>
        </p:blipFill>
        <p:spPr>
          <a:xfrm>
            <a:off x="0" y="0"/>
            <a:ext cx="12192000" cy="730068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2893060"/>
            <a:ext cx="12192000" cy="6451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>
              <a:defRPr/>
            </a:pPr>
            <a:r>
              <a:rPr lang="zh-TW" altLang="en-US" sz="3600" b="1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讓我們同心為</a:t>
            </a:r>
            <a:r>
              <a:rPr lang="zh-TW" altLang="en-US" sz="36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柬埔寨人</a:t>
            </a:r>
            <a:r>
              <a:rPr lang="zh-TW" altLang="en-US" sz="3600" b="1" dirty="0">
                <a:solidFill>
                  <a:prstClr val="white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禱告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6603" y="371920"/>
            <a:ext cx="924479" cy="923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5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4596" y="577405"/>
            <a:ext cx="11246485" cy="590867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lvl="0" algn="ctr">
              <a:lnSpc>
                <a:spcPct val="120000"/>
              </a:lnSpc>
              <a:spcAft>
                <a:spcPts val="1200"/>
              </a:spcAft>
              <a:defRPr/>
            </a:pPr>
            <a: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親愛的天父，我們為柬埔寨人禱告，</a:t>
            </a:r>
            <a:b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願他們借著基督徒和宣教士認識耶穌的真貌，</a:t>
            </a:r>
            <a:b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並借著耶穌看到天父長闊高深的愛，這愛是任何宗教都無法取代的。</a:t>
            </a:r>
            <a:b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我們祈求聖靈帶領柬埔寨人跨越舊有宗教的認識，</a:t>
            </a:r>
            <a:b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800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去除對基督教的誤解和偏見，真正聽見與明白福音並回應神。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zh-TW" altLang="en-US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主啊，求人禰幫助在禾場的宣教士，</a:t>
            </a:r>
            <a:br>
              <a:rPr lang="zh-TW" altLang="en-US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在日常生活中與當地人建立真實的關系，更深的認識文化差異。</a:t>
            </a:r>
            <a:br>
              <a:rPr lang="zh-TW" altLang="en-US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賜智慧給宣教士，使他們曉得如何開口談論福音。</a:t>
            </a:r>
            <a:br>
              <a:rPr lang="zh-TW" altLang="en-US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賜他們每日靈糧和充足的體力，帶著喜樂的心向標桿直跑。</a:t>
            </a:r>
            <a:br>
              <a:rPr lang="zh-TW" altLang="en-US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TW" altLang="en-US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奉主耶穌基督的名求，阿們！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6604" y="371920"/>
            <a:ext cx="924477" cy="9234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02517" y="2988430"/>
            <a:ext cx="6911401" cy="911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不再是個人的禱告，我們開始一起祈禱。</a:t>
            </a:r>
            <a:b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</a:b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30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分鐘，生活再忙碌的人都能找到時間參與。</a:t>
            </a:r>
          </a:p>
        </p:txBody>
      </p:sp>
      <p:pic>
        <p:nvPicPr>
          <p:cNvPr id="2" name="Graphic 1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-204122" y="1"/>
            <a:ext cx="4713254" cy="6858000"/>
          </a:xfrm>
          <a:prstGeom prst="rect">
            <a:avLst/>
          </a:prstGeom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733145" y="4273637"/>
            <a:ext cx="4866748" cy="1939381"/>
          </a:xfrm>
          <a:prstGeom prst="rect">
            <a:avLst/>
          </a:prstGeom>
        </p:spPr>
      </p:pic>
      <p:pic>
        <p:nvPicPr>
          <p:cNvPr id="4" name="Graphic 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15408" y="944442"/>
            <a:ext cx="5726021" cy="18228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" t="16279" r="511"/>
          <a:stretch>
            <a:fillRect/>
          </a:stretch>
        </p:blipFill>
        <p:spPr>
          <a:xfrm>
            <a:off x="9525000" y="2590800"/>
            <a:ext cx="1771650" cy="20574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0" y="0"/>
            <a:ext cx="8571471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04063" y="2273770"/>
            <a:ext cx="1914259" cy="260634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51050" y="2316839"/>
            <a:ext cx="2278571" cy="24912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1234</Words>
  <Application>Microsoft Office PowerPoint</Application>
  <PresentationFormat>Widescreen</PresentationFormat>
  <Paragraphs>53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Microsoft JhengHei</vt:lpstr>
      <vt:lpstr>Microsoft YaHei</vt:lpstr>
      <vt:lpstr>Microsoft YaHei Light</vt:lpstr>
      <vt:lpstr>Microsoft YaHei UI</vt:lpstr>
      <vt:lpstr>tt_norms</vt:lpstr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Enoch Lee</dc:creator>
  <cp:lastModifiedBy>Guan Fung Howe</cp:lastModifiedBy>
  <cp:revision>35</cp:revision>
  <dcterms:created xsi:type="dcterms:W3CDTF">2026-09-14T19:51:00Z</dcterms:created>
  <dcterms:modified xsi:type="dcterms:W3CDTF">2026-09-21T06:45:09Z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7AF6BF0DF43CE3D94150A86A6052CC0B_43</vt:lpwstr>
  </property>
  <property fmtid="{D5CDD505-2E9C-101B-9397-08002B2CF9AE}" pid="3" name="KSOProductBuildVer">
    <vt:lpwstr>1033-12.1.0.28485</vt:lpwstr>
  </property>
</Properties>
</file>