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91" r:id="rId2"/>
    <p:sldId id="386" r:id="rId3"/>
    <p:sldId id="387" r:id="rId4"/>
    <p:sldId id="388" r:id="rId5"/>
    <p:sldId id="389" r:id="rId6"/>
    <p:sldId id="381" r:id="rId7"/>
    <p:sldId id="343" r:id="rId8"/>
    <p:sldId id="3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eng Shiow Lim" initials="YL" lastIdx="1" clrIdx="0">
    <p:extLst>
      <p:ext uri="{19B8F6BF-5375-455C-9EA6-DF929625EA0E}">
        <p15:presenceInfo xmlns:p15="http://schemas.microsoft.com/office/powerpoint/2012/main" userId="385ee0dce7a98e8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4863"/>
    <a:srgbClr val="CD7B29"/>
    <a:srgbClr val="EB4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D3D245-20EA-4312-8EE3-C1D41F695776}" v="33" dt="2026-10-27T08:34:24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2" autoAdjust="0"/>
    <p:restoredTop sz="69470" autoAdjust="0"/>
  </p:normalViewPr>
  <p:slideViewPr>
    <p:cSldViewPr snapToGrid="0">
      <p:cViewPr varScale="1">
        <p:scale>
          <a:sx n="58" d="100"/>
          <a:sy n="58" d="100"/>
        </p:scale>
        <p:origin x="70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an Fung Howe" userId="13491f60ce8118be" providerId="LiveId" clId="{DE1D4268-3B54-407B-A0A1-3D37E7E483E4}"/>
    <pc:docChg chg="undo redo custSel modSld">
      <pc:chgData name="Guan Fung Howe" userId="13491f60ce8118be" providerId="LiveId" clId="{DE1D4268-3B54-407B-A0A1-3D37E7E483E4}" dt="2026-10-27T08:34:48.299" v="757" actId="313"/>
      <pc:docMkLst>
        <pc:docMk/>
      </pc:docMkLst>
      <pc:sldChg chg="addSp delSp modSp mod modNotesTx">
        <pc:chgData name="Guan Fung Howe" userId="13491f60ce8118be" providerId="LiveId" clId="{DE1D4268-3B54-407B-A0A1-3D37E7E483E4}" dt="2026-10-27T08:31:23.341" v="726"/>
        <pc:sldMkLst>
          <pc:docMk/>
          <pc:sldMk cId="0" sldId="386"/>
        </pc:sldMkLst>
        <pc:spChg chg="mod">
          <ac:chgData name="Guan Fung Howe" userId="13491f60ce8118be" providerId="LiveId" clId="{DE1D4268-3B54-407B-A0A1-3D37E7E483E4}" dt="2026-10-27T08:31:23.341" v="726"/>
          <ac:spMkLst>
            <pc:docMk/>
            <pc:sldMk cId="0" sldId="386"/>
            <ac:spMk id="2" creationId="{00000000-0000-0000-0000-000000000000}"/>
          </ac:spMkLst>
        </pc:spChg>
        <pc:spChg chg="mod">
          <ac:chgData name="Guan Fung Howe" userId="13491f60ce8118be" providerId="LiveId" clId="{DE1D4268-3B54-407B-A0A1-3D37E7E483E4}" dt="2026-10-27T08:29:52.820" v="712"/>
          <ac:spMkLst>
            <pc:docMk/>
            <pc:sldMk cId="0" sldId="386"/>
            <ac:spMk id="4" creationId="{00000000-0000-0000-0000-000000000000}"/>
          </ac:spMkLst>
        </pc:spChg>
        <pc:spChg chg="add del mod">
          <ac:chgData name="Guan Fung Howe" userId="13491f60ce8118be" providerId="LiveId" clId="{DE1D4268-3B54-407B-A0A1-3D37E7E483E4}" dt="2026-10-21T02:02:45.867" v="260" actId="47"/>
          <ac:spMkLst>
            <pc:docMk/>
            <pc:sldMk cId="0" sldId="386"/>
            <ac:spMk id="16" creationId="{AD603481-2A92-0AEC-7919-CD3F9C681B4C}"/>
          </ac:spMkLst>
        </pc:spChg>
        <pc:picChg chg="add mod ord modCrop">
          <ac:chgData name="Guan Fung Howe" userId="13491f60ce8118be" providerId="LiveId" clId="{DE1D4268-3B54-407B-A0A1-3D37E7E483E4}" dt="2026-10-21T02:03:34.869" v="265" actId="1076"/>
          <ac:picMkLst>
            <pc:docMk/>
            <pc:sldMk cId="0" sldId="386"/>
            <ac:picMk id="6" creationId="{BA9D3AF2-D58D-6470-C66D-A14779162E6F}"/>
          </ac:picMkLst>
        </pc:picChg>
        <pc:picChg chg="add del mod ord">
          <ac:chgData name="Guan Fung Howe" userId="13491f60ce8118be" providerId="LiveId" clId="{DE1D4268-3B54-407B-A0A1-3D37E7E483E4}" dt="2026-10-21T02:03:35.480" v="266" actId="1076"/>
          <ac:picMkLst>
            <pc:docMk/>
            <pc:sldMk cId="0" sldId="386"/>
            <ac:picMk id="15" creationId="{52A766E9-E57A-CA01-B120-117CB070DC56}"/>
          </ac:picMkLst>
        </pc:picChg>
      </pc:sldChg>
      <pc:sldChg chg="addSp delSp modSp mod modNotesTx">
        <pc:chgData name="Guan Fung Howe" userId="13491f60ce8118be" providerId="LiveId" clId="{DE1D4268-3B54-407B-A0A1-3D37E7E483E4}" dt="2026-10-27T08:33:40.722" v="750"/>
        <pc:sldMkLst>
          <pc:docMk/>
          <pc:sldMk cId="0" sldId="387"/>
        </pc:sldMkLst>
        <pc:spChg chg="mod">
          <ac:chgData name="Guan Fung Howe" userId="13491f60ce8118be" providerId="LiveId" clId="{DE1D4268-3B54-407B-A0A1-3D37E7E483E4}" dt="2026-10-27T08:33:40.722" v="750"/>
          <ac:spMkLst>
            <pc:docMk/>
            <pc:sldMk cId="0" sldId="387"/>
            <ac:spMk id="3" creationId="{00000000-0000-0000-0000-000000000000}"/>
          </ac:spMkLst>
        </pc:spChg>
        <pc:spChg chg="mod">
          <ac:chgData name="Guan Fung Howe" userId="13491f60ce8118be" providerId="LiveId" clId="{DE1D4268-3B54-407B-A0A1-3D37E7E483E4}" dt="2026-10-27T08:32:23.784" v="740"/>
          <ac:spMkLst>
            <pc:docMk/>
            <pc:sldMk cId="0" sldId="387"/>
            <ac:spMk id="5" creationId="{00000000-0000-0000-0000-000000000000}"/>
          </ac:spMkLst>
        </pc:spChg>
        <pc:picChg chg="add mod">
          <ac:chgData name="Guan Fung Howe" userId="13491f60ce8118be" providerId="LiveId" clId="{DE1D4268-3B54-407B-A0A1-3D37E7E483E4}" dt="2026-10-21T02:08:44.413" v="312" actId="14100"/>
          <ac:picMkLst>
            <pc:docMk/>
            <pc:sldMk cId="0" sldId="387"/>
            <ac:picMk id="11" creationId="{E4D1B682-1FD5-335A-D90C-BEF6A62955DF}"/>
          </ac:picMkLst>
        </pc:picChg>
        <pc:picChg chg="add mod">
          <ac:chgData name="Guan Fung Howe" userId="13491f60ce8118be" providerId="LiveId" clId="{DE1D4268-3B54-407B-A0A1-3D37E7E483E4}" dt="2026-10-21T02:09:02.306" v="318" actId="1076"/>
          <ac:picMkLst>
            <pc:docMk/>
            <pc:sldMk cId="0" sldId="387"/>
            <ac:picMk id="13" creationId="{AF9D6123-F25E-11DA-B057-F0C0331BCFD7}"/>
          </ac:picMkLst>
        </pc:picChg>
        <pc:picChg chg="add mod ord">
          <ac:chgData name="Guan Fung Howe" userId="13491f60ce8118be" providerId="LiveId" clId="{DE1D4268-3B54-407B-A0A1-3D37E7E483E4}" dt="2026-10-21T02:09:23.302" v="330" actId="171"/>
          <ac:picMkLst>
            <pc:docMk/>
            <pc:sldMk cId="0" sldId="387"/>
            <ac:picMk id="15" creationId="{1F0E013A-6824-A230-9F7A-7D18130A83C0}"/>
          </ac:picMkLst>
        </pc:picChg>
      </pc:sldChg>
      <pc:sldChg chg="addSp delSp modSp mod">
        <pc:chgData name="Guan Fung Howe" userId="13491f60ce8118be" providerId="LiveId" clId="{DE1D4268-3B54-407B-A0A1-3D37E7E483E4}" dt="2026-10-27T08:34:01.184" v="752" actId="207"/>
        <pc:sldMkLst>
          <pc:docMk/>
          <pc:sldMk cId="0" sldId="388"/>
        </pc:sldMkLst>
        <pc:spChg chg="mod">
          <ac:chgData name="Guan Fung Howe" userId="13491f60ce8118be" providerId="LiveId" clId="{DE1D4268-3B54-407B-A0A1-3D37E7E483E4}" dt="2026-10-27T08:34:01.184" v="752" actId="207"/>
          <ac:spMkLst>
            <pc:docMk/>
            <pc:sldMk cId="0" sldId="388"/>
            <ac:spMk id="2" creationId="{00000000-0000-0000-0000-000000000000}"/>
          </ac:spMkLst>
        </pc:spChg>
        <pc:picChg chg="add mod ord">
          <ac:chgData name="Guan Fung Howe" userId="13491f60ce8118be" providerId="LiveId" clId="{DE1D4268-3B54-407B-A0A1-3D37E7E483E4}" dt="2026-10-21T02:12:05.067" v="472" actId="1036"/>
          <ac:picMkLst>
            <pc:docMk/>
            <pc:sldMk cId="0" sldId="388"/>
            <ac:picMk id="9" creationId="{C81E50E3-3034-3706-1987-68B86E32255C}"/>
          </ac:picMkLst>
        </pc:picChg>
      </pc:sldChg>
      <pc:sldChg chg="modSp mod">
        <pc:chgData name="Guan Fung Howe" userId="13491f60ce8118be" providerId="LiveId" clId="{DE1D4268-3B54-407B-A0A1-3D37E7E483E4}" dt="2026-10-27T08:34:48.299" v="757" actId="313"/>
        <pc:sldMkLst>
          <pc:docMk/>
          <pc:sldMk cId="0" sldId="389"/>
        </pc:sldMkLst>
        <pc:spChg chg="mod">
          <ac:chgData name="Guan Fung Howe" userId="13491f60ce8118be" providerId="LiveId" clId="{DE1D4268-3B54-407B-A0A1-3D37E7E483E4}" dt="2026-10-27T08:34:48.299" v="757" actId="313"/>
          <ac:spMkLst>
            <pc:docMk/>
            <pc:sldMk cId="0" sldId="389"/>
            <ac:spMk id="5" creationId="{00000000-0000-0000-0000-000000000000}"/>
          </ac:spMkLst>
        </pc:spChg>
      </pc:sldChg>
      <pc:sldChg chg="addSp delSp modSp mod modNotesTx">
        <pc:chgData name="Guan Fung Howe" userId="13491f60ce8118be" providerId="LiveId" clId="{DE1D4268-3B54-407B-A0A1-3D37E7E483E4}" dt="2026-10-27T08:28:20.310" v="705"/>
        <pc:sldMkLst>
          <pc:docMk/>
          <pc:sldMk cId="0" sldId="391"/>
        </pc:sldMkLst>
        <pc:spChg chg="mod">
          <ac:chgData name="Guan Fung Howe" userId="13491f60ce8118be" providerId="LiveId" clId="{DE1D4268-3B54-407B-A0A1-3D37E7E483E4}" dt="2026-10-27T08:28:20.310" v="705"/>
          <ac:spMkLst>
            <pc:docMk/>
            <pc:sldMk cId="0" sldId="391"/>
            <ac:spMk id="4" creationId="{00000000-0000-0000-0000-000000000000}"/>
          </ac:spMkLst>
        </pc:spChg>
        <pc:picChg chg="add mod ord">
          <ac:chgData name="Guan Fung Howe" userId="13491f60ce8118be" providerId="LiveId" clId="{DE1D4268-3B54-407B-A0A1-3D37E7E483E4}" dt="2026-10-21T02:14:07.395" v="620" actId="1035"/>
          <ac:picMkLst>
            <pc:docMk/>
            <pc:sldMk cId="0" sldId="391"/>
            <ac:picMk id="10" creationId="{D74919E7-63A9-E4D7-97F1-6D9BFAB555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AA0D1-5F98-460E-9A2F-C6DDA02B4F79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D42F8-1B75-4B92-B4B1-E4F0E48E87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土耳其從來不只是「另一個」九成人口是穆斯林的伊斯蘭國家；</a:t>
            </a:r>
          </a:p>
          <a:p>
            <a:r>
              <a:rPr lang="zh-TW" altLang="en-US" dirty="0"/>
              <a:t>土耳其曾經是福音的大本營。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219DE6-17A3-4D87-B70A-11BE348715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1. 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基督教歷史的重要土地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土耳其橫跨歐亞大陸，歷史上是基督教傳播與神學發展的重要地區。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早期教會七次大公會議均在今日土耳其境內舉行。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這片土地曾見證福音的興盛，如今基督教群體卻十分弱小。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TW" altLang="en-US" b="1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2. 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從地下到地上</a:t>
            </a: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——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教會興衰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早期基督徒曾在卡帕多奇亞的地下空間聚會、敬拜，在艱難中持守信仰。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基督教獲得合法地位後，君士坦丁堡（今伊斯坦布爾）逐漸成為重要的基督教中心。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隨著帝國更替、政治與宗教格局改變，許多教堂成為歷史遺跡，基督教群體逐漸縮小。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TW" altLang="en-US" b="1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3. 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大城市中被忽略的群體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伊斯坦布爾人口約</a:t>
            </a:r>
            <a:r>
              <a:rPr lang="en-US" altLang="zh-TW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1600</a:t>
            </a: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萬，是土耳其最大的城市，其中不同背景的居民共同生活。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城市中有許多需要被看見的人，比如大量難民與遷徙人口。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TW" altLang="en-US" b="1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169FB60-ECF2-4C41-B41F-A4EFAEE47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1. 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禱告福音再次紮根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求神興起忠心的教會與福音工人，讓福音在這片土地上再次紮根。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求神使土耳其人民有機會重新認識這片土地上的基督教歷史，了解福音的真實意義。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TW" altLang="en-US" b="1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2. 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禱告神堅固當地教會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為今日土耳其少數基督徒禱告，求神賜他們信心、勇氣與彼此扶持的力量。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保守當地教會的敬拜、團契與門徒訓練，使信仰能夠傳承給下一代。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求神賜當地信徒智慧，以和平、尊重和愛心向鄰舍見證基督。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TW" altLang="en-US" b="1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3. 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願城市基督徒活出基督的愛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為伊斯坦布爾不同階層、文化背景和生活處境的居民禱告，特別記念貧困、孤獨及缺乏支持的人。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求神賜當地基督徒敏銳的眼光，發現身邊容易被忽略的人，以實際行動傳遞基督的愛。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TW" altLang="en-US" b="1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169FB60-ECF2-4C41-B41F-A4EFAEE47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altLang="zh-TW" sz="2800" b="0" i="0" dirty="0">
              <a:solidFill>
                <a:srgbClr val="1B1C1D"/>
              </a:solidFill>
              <a:effectLst/>
              <a:latin typeface="tt_nor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70A47A-5C7E-436F-BE97-00A491856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ED66D9-DB0C-486F-9C7A-E6720AD295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9F1901-2DA5-4AAE-ACDD-79CB8096E104}" type="slidenum">
              <a:rPr kumimoji="0" lang="en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fld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70A47A-5C7E-436F-BE97-00A491856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9F1901-2DA5-4AAE-ACDD-79CB8096E104}" type="slidenum">
              <a:rPr kumimoji="0" lang="en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fld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451CF-FC91-456C-ADE2-2BF8862AD79A}" type="datetimeFigureOut">
              <a:rPr lang="en-US" smtClean="0"/>
              <a:t>27/10/2026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4919E7-63A9-E4D7-97F1-6D9BFAB555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" b="152"/>
          <a:stretch/>
        </p:blipFill>
        <p:spPr>
          <a:xfrm>
            <a:off x="-10886" y="-33326"/>
            <a:ext cx="12202886" cy="81105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35061" y="5165849"/>
            <a:ext cx="6121877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503050405090304" pitchFamily="18" charset="0"/>
              </a:rPr>
              <a:t>2026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年11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503050405090304" pitchFamily="18" charset="0"/>
              </a:rPr>
              <a:t>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503050405090304" pitchFamily="18" charset="0"/>
            </a:endParaRPr>
          </a:p>
          <a:p>
            <a:pPr lvl="0" algn="ctr">
              <a:defRPr/>
            </a:pPr>
            <a:r>
              <a:rPr lang="zh-CN" altLang="en-US" sz="4000" b="1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走近土耳其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6414" y="893869"/>
            <a:ext cx="2359172" cy="2579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40043" y="526096"/>
            <a:ext cx="831271" cy="1331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8.33333E-7 -0.147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40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2A766E9-E57A-CA01-B120-117CB070DC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5057" y="2992583"/>
            <a:ext cx="2851721" cy="3865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9D3AF2-D58D-6470-C66D-A14779162E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23" t="24300" b="14678"/>
          <a:stretch>
            <a:fillRect/>
          </a:stretch>
        </p:blipFill>
        <p:spPr>
          <a:xfrm>
            <a:off x="9366821" y="1"/>
            <a:ext cx="2817681" cy="29925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0918" y="348770"/>
            <a:ext cx="5330622" cy="43858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土耳其簡介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2" name="Subtitle 2"/>
          <p:cNvSpPr txBox="1"/>
          <p:nvPr/>
        </p:nvSpPr>
        <p:spPr>
          <a:xfrm>
            <a:off x="370918" y="787352"/>
            <a:ext cx="10390026" cy="6024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en-US" altLang="zh-TW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 </a:t>
            </a:r>
            <a:r>
              <a:rPr lang="zh-TW" altLang="en-US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基督教歷史的重要土地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土耳其橫跨歐亞大陸，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歷史上是基督教傳播與神學發展的重要地區。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早期教會七次大公會議均在今日土耳其境內舉行。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kumimoji="0" lang="en-US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2. </a:t>
            </a:r>
            <a:r>
              <a:rPr lang="zh-TW" altLang="en-US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從地下到地上</a:t>
            </a:r>
            <a:r>
              <a:rPr lang="en-US" altLang="zh-TW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——</a:t>
            </a:r>
            <a:r>
              <a:rPr lang="zh-TW" altLang="en-US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教會興衰</a:t>
            </a:r>
          </a:p>
          <a:p>
            <a:pPr marL="457200" lvl="2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經歷帝國更替與宗教變遷，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伊斯坦布爾曾是重要的基督教中心。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如今許多教堂成為遺跡，基督徒成為少數群體。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3. </a:t>
            </a:r>
            <a:r>
              <a:rPr lang="zh-TW" altLang="en-US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大城市中被忽略的群體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伊斯坦布爾有不同背景的居民共同生活，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城市中有許多需要被看見的人。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D603481-2A92-0AEC-7919-CD3F9C681B4C}"/>
              </a:ext>
            </a:extLst>
          </p:cNvPr>
          <p:cNvSpPr txBox="1"/>
          <p:nvPr/>
        </p:nvSpPr>
        <p:spPr>
          <a:xfrm>
            <a:off x="13253013" y="32061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MY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F0E013A-6824-A230-9F7A-7D18130A83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3304" y="0"/>
            <a:ext cx="3351198" cy="2270742"/>
          </a:xfrm>
          <a:prstGeom prst="rect">
            <a:avLst/>
          </a:prstGeom>
        </p:spPr>
      </p:pic>
      <p:sp>
        <p:nvSpPr>
          <p:cNvPr id="3" name="Subtitle 2"/>
          <p:cNvSpPr txBox="1"/>
          <p:nvPr/>
        </p:nvSpPr>
        <p:spPr>
          <a:xfrm>
            <a:off x="370918" y="770646"/>
            <a:ext cx="10971359" cy="5751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zh-TW" altLang="en-US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禱告福音再次紮根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求神使土耳其人民有機會重新認識福音，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並興起福音工人，讓真理在這片土地上再次紮根。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lvl="0" indent="-4572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zh-TW" altLang="en-US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禱告神堅固當地教會</a:t>
            </a:r>
            <a:endParaRPr kumimoji="0" lang="zh-CN" altLang="zh-TW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求神賜予土耳其少數基督徒信心；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也保守當地教會的敬拜、團契和門訓，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使信仰得以傳承延續。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kumimoji="0" lang="zh-CN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3. </a:t>
            </a:r>
            <a:r>
              <a:rPr lang="zh-TW" altLang="en-US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願城市基督徒活出基督的愛</a:t>
            </a:r>
            <a:endParaRPr kumimoji="0" lang="zh-CN" altLang="zh-TW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求神賜當地基督徒有敏銳的眼光，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發現伊斯坦布爾不同文化背景和生活處境的人，</a:t>
            </a:r>
            <a:b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以實際行動幫助缺乏支持的人，傳遞基督的愛。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124" y="332064"/>
            <a:ext cx="5908177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代禱方向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D1B682-1FD5-335A-D90C-BEF6A62955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3304" y="4622298"/>
            <a:ext cx="3351198" cy="22357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9D6123-F25E-11DA-B057-F0C0331BCFD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3304" y="2112444"/>
            <a:ext cx="3351198" cy="25098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81E50E3-3034-3706-1987-68B86E3225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8" b="3228"/>
          <a:stretch/>
        </p:blipFill>
        <p:spPr>
          <a:xfrm>
            <a:off x="-2" y="-745200"/>
            <a:ext cx="12192001" cy="76031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106420"/>
            <a:ext cx="12192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zh-TW" altLang="en-US" sz="3600" b="1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讓我們同心為</a:t>
            </a:r>
            <a:r>
              <a:rPr lang="zh-TW" alt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土耳其人</a:t>
            </a:r>
            <a:r>
              <a:rPr lang="zh-TW" altLang="en-US" sz="3600" b="1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禱告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50D9E5-23BA-7220-636E-06BA4A5203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4" y="371920"/>
            <a:ext cx="924477" cy="923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48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0919" y="267788"/>
            <a:ext cx="11319728" cy="632242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lvl="0"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親愛的天父，求祢興起忠心的工人，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讓土耳其再次燃起福音的火焰。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求祢在看似福音沈寂的地區預備人心，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使福音臨到時，土耳其人便願意回轉向基督。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求主把信心、勇氣與彼此扶持的力量賜給土耳其基督徒，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雖然他們人數稀少，但求神幫助他們活出基督的馨香之氣，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讓他們有機會向鄰舍作見證。</a:t>
            </a:r>
            <a:endParaRPr lang="en-MY" altLang="zh-TW" sz="2800" dirty="0">
              <a:solidFill>
                <a:srgbClr val="E7E6E6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求主幫助土耳其的教會成為接納、關懷和建立關系的群體，</a:t>
            </a:r>
            <a:b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使他們願意付出行動關懷城市中貧困、孤獨及缺乏支持的人。</a:t>
            </a:r>
            <a:b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奉主耶穌基督的名求，阿們。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4" y="371920"/>
            <a:ext cx="924477" cy="923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4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02517" y="2988430"/>
            <a:ext cx="6911401" cy="911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不再是個人的禱告，我們開始一起祈禱。</a:t>
            </a:r>
            <a:b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</a:b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30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分鐘，生活再忙碌的人都能找到時間參與。</a:t>
            </a: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-204122" y="1"/>
            <a:ext cx="4713254" cy="6858000"/>
          </a:xfrm>
          <a:prstGeom prst="rect">
            <a:avLst/>
          </a:prstGeom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733145" y="4273637"/>
            <a:ext cx="4866748" cy="1939381"/>
          </a:xfrm>
          <a:prstGeom prst="rect">
            <a:avLst/>
          </a:prstGeom>
        </p:spPr>
      </p:pic>
      <p:pic>
        <p:nvPicPr>
          <p:cNvPr id="4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5408" y="944442"/>
            <a:ext cx="5726021" cy="18228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4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" t="16279" r="511"/>
          <a:stretch>
            <a:fillRect/>
          </a:stretch>
        </p:blipFill>
        <p:spPr>
          <a:xfrm>
            <a:off x="9525000" y="2590800"/>
            <a:ext cx="1771650" cy="20574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0" y="0"/>
            <a:ext cx="8571471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4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4063" y="2273770"/>
            <a:ext cx="1914259" cy="260634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1050" y="2316839"/>
            <a:ext cx="2278571" cy="24912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1228</Words>
  <Application>Microsoft Office PowerPoint</Application>
  <PresentationFormat>Widescreen</PresentationFormat>
  <Paragraphs>55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Microsoft JhengHei</vt:lpstr>
      <vt:lpstr>Microsoft YaHei</vt:lpstr>
      <vt:lpstr>Microsoft YaHei Light</vt:lpstr>
      <vt:lpstr>Microsoft YaHei UI</vt:lpstr>
      <vt:lpstr>tt_norms</vt:lpstr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Enoch Lee</dc:creator>
  <cp:lastModifiedBy>Guan Fung Howe</cp:lastModifiedBy>
  <cp:revision>62</cp:revision>
  <dcterms:created xsi:type="dcterms:W3CDTF">2026-10-19T04:58:03Z</dcterms:created>
  <dcterms:modified xsi:type="dcterms:W3CDTF">2026-10-27T08:34:55Z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C510999711F3F6975BA3D56AA6BE1273_43</vt:lpwstr>
  </property>
  <property fmtid="{D5CDD505-2E9C-101B-9397-08002B2CF9AE}" pid="3" name="KSOProductBuildVer">
    <vt:lpwstr>1033-12.1.23152.23152</vt:lpwstr>
  </property>
</Properties>
</file>