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91" r:id="rId2"/>
    <p:sldId id="386" r:id="rId3"/>
    <p:sldId id="387" r:id="rId4"/>
    <p:sldId id="388" r:id="rId5"/>
    <p:sldId id="389" r:id="rId6"/>
    <p:sldId id="381" r:id="rId7"/>
    <p:sldId id="343" r:id="rId8"/>
    <p:sldId id="3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eng Shiow Lim" initials="YL" lastIdx="1" clrIdx="0">
    <p:extLst>
      <p:ext uri="{19B8F6BF-5375-455C-9EA6-DF929625EA0E}">
        <p15:presenceInfo xmlns:p15="http://schemas.microsoft.com/office/powerpoint/2012/main" userId="385ee0dce7a98e8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4863"/>
    <a:srgbClr val="CD7B29"/>
    <a:srgbClr val="EB4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0C976A-62DC-4F63-B502-2F88103A3225}" v="18" dt="2026-10-21T02:14:08.7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2" autoAdjust="0"/>
    <p:restoredTop sz="69470" autoAdjust="0"/>
  </p:normalViewPr>
  <p:slideViewPr>
    <p:cSldViewPr snapToGrid="0">
      <p:cViewPr varScale="1">
        <p:scale>
          <a:sx n="59" d="100"/>
          <a:sy n="59" d="100"/>
        </p:scale>
        <p:origin x="789" y="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an Fung Howe" userId="13491f60ce8118be" providerId="LiveId" clId="{DE1D4268-3B54-407B-A0A1-3D37E7E483E4}"/>
    <pc:docChg chg="undo redo custSel modSld">
      <pc:chgData name="Guan Fung Howe" userId="13491f60ce8118be" providerId="LiveId" clId="{DE1D4268-3B54-407B-A0A1-3D37E7E483E4}" dt="2026-10-21T02:18:58.392" v="704" actId="20577"/>
      <pc:docMkLst>
        <pc:docMk/>
      </pc:docMkLst>
      <pc:sldChg chg="addSp delSp modSp mod modNotesTx">
        <pc:chgData name="Guan Fung Howe" userId="13491f60ce8118be" providerId="LiveId" clId="{DE1D4268-3B54-407B-A0A1-3D37E7E483E4}" dt="2026-10-21T02:18:52.670" v="703" actId="20577"/>
        <pc:sldMkLst>
          <pc:docMk/>
          <pc:sldMk cId="0" sldId="386"/>
        </pc:sldMkLst>
        <pc:spChg chg="mod">
          <ac:chgData name="Guan Fung Howe" userId="13491f60ce8118be" providerId="LiveId" clId="{DE1D4268-3B54-407B-A0A1-3D37E7E483E4}" dt="2026-10-21T02:07:33.375" v="301" actId="1035"/>
          <ac:spMkLst>
            <pc:docMk/>
            <pc:sldMk cId="0" sldId="386"/>
            <ac:spMk id="2" creationId="{00000000-0000-0000-0000-000000000000}"/>
          </ac:spMkLst>
        </pc:spChg>
        <pc:spChg chg="mod">
          <ac:chgData name="Guan Fung Howe" userId="13491f60ce8118be" providerId="LiveId" clId="{DE1D4268-3B54-407B-A0A1-3D37E7E483E4}" dt="2026-10-21T02:07:33.375" v="301" actId="1035"/>
          <ac:spMkLst>
            <pc:docMk/>
            <pc:sldMk cId="0" sldId="386"/>
            <ac:spMk id="4" creationId="{00000000-0000-0000-0000-000000000000}"/>
          </ac:spMkLst>
        </pc:spChg>
        <pc:spChg chg="add del mod">
          <ac:chgData name="Guan Fung Howe" userId="13491f60ce8118be" providerId="LiveId" clId="{DE1D4268-3B54-407B-A0A1-3D37E7E483E4}" dt="2026-10-21T01:58:42.049" v="132"/>
          <ac:spMkLst>
            <pc:docMk/>
            <pc:sldMk cId="0" sldId="386"/>
            <ac:spMk id="11" creationId="{A47D4DEB-EA50-AEFE-AC06-DDB2133B8AF6}"/>
          </ac:spMkLst>
        </pc:spChg>
        <pc:spChg chg="add del mod">
          <ac:chgData name="Guan Fung Howe" userId="13491f60ce8118be" providerId="LiveId" clId="{DE1D4268-3B54-407B-A0A1-3D37E7E483E4}" dt="2026-10-21T01:58:53.425" v="179"/>
          <ac:spMkLst>
            <pc:docMk/>
            <pc:sldMk cId="0" sldId="386"/>
            <ac:spMk id="12" creationId="{8304D35F-CB9D-7FA5-1AB9-AC0E0E6357E3}"/>
          </ac:spMkLst>
        </pc:spChg>
        <pc:spChg chg="add del mod">
          <ac:chgData name="Guan Fung Howe" userId="13491f60ce8118be" providerId="LiveId" clId="{DE1D4268-3B54-407B-A0A1-3D37E7E483E4}" dt="2026-10-21T01:59:13.233" v="194"/>
          <ac:spMkLst>
            <pc:docMk/>
            <pc:sldMk cId="0" sldId="386"/>
            <ac:spMk id="13" creationId="{A93D086B-0200-6B59-6BFD-FAAEF22E5B98}"/>
          </ac:spMkLst>
        </pc:spChg>
        <pc:spChg chg="add del mod">
          <ac:chgData name="Guan Fung Howe" userId="13491f60ce8118be" providerId="LiveId" clId="{DE1D4268-3B54-407B-A0A1-3D37E7E483E4}" dt="2026-10-21T02:02:45.867" v="260" actId="47"/>
          <ac:spMkLst>
            <pc:docMk/>
            <pc:sldMk cId="0" sldId="386"/>
            <ac:spMk id="16" creationId="{AD603481-2A92-0AEC-7919-CD3F9C681B4C}"/>
          </ac:spMkLst>
        </pc:spChg>
        <pc:spChg chg="add del mod">
          <ac:chgData name="Guan Fung Howe" userId="13491f60ce8118be" providerId="LiveId" clId="{DE1D4268-3B54-407B-A0A1-3D37E7E483E4}" dt="2026-10-21T02:05:17.466" v="280"/>
          <ac:spMkLst>
            <pc:docMk/>
            <pc:sldMk cId="0" sldId="386"/>
            <ac:spMk id="17" creationId="{82CDD3E5-2667-1985-B3F3-10BB6E7BCA31}"/>
          </ac:spMkLst>
        </pc:spChg>
        <pc:picChg chg="add mod ord modCrop">
          <ac:chgData name="Guan Fung Howe" userId="13491f60ce8118be" providerId="LiveId" clId="{DE1D4268-3B54-407B-A0A1-3D37E7E483E4}" dt="2026-10-21T02:03:34.869" v="265" actId="1076"/>
          <ac:picMkLst>
            <pc:docMk/>
            <pc:sldMk cId="0" sldId="386"/>
            <ac:picMk id="6" creationId="{BA9D3AF2-D58D-6470-C66D-A14779162E6F}"/>
          </ac:picMkLst>
        </pc:picChg>
        <pc:picChg chg="add del mod ord">
          <ac:chgData name="Guan Fung Howe" userId="13491f60ce8118be" providerId="LiveId" clId="{DE1D4268-3B54-407B-A0A1-3D37E7E483E4}" dt="2026-10-21T01:57:46.965" v="69" actId="21"/>
          <ac:picMkLst>
            <pc:docMk/>
            <pc:sldMk cId="0" sldId="386"/>
            <ac:picMk id="8" creationId="{5A59DBE6-4A7B-211E-602B-3E73D647FE34}"/>
          </ac:picMkLst>
        </pc:picChg>
        <pc:picChg chg="add del mod">
          <ac:chgData name="Guan Fung Howe" userId="13491f60ce8118be" providerId="LiveId" clId="{DE1D4268-3B54-407B-A0A1-3D37E7E483E4}" dt="2026-10-21T01:57:44.200" v="67" actId="478"/>
          <ac:picMkLst>
            <pc:docMk/>
            <pc:sldMk cId="0" sldId="386"/>
            <ac:picMk id="10" creationId="{C7B1D6ED-270A-93AA-9D3D-293257626A35}"/>
          </ac:picMkLst>
        </pc:picChg>
        <pc:picChg chg="add del mod ord">
          <ac:chgData name="Guan Fung Howe" userId="13491f60ce8118be" providerId="LiveId" clId="{DE1D4268-3B54-407B-A0A1-3D37E7E483E4}" dt="2026-10-21T02:03:35.480" v="266" actId="1076"/>
          <ac:picMkLst>
            <pc:docMk/>
            <pc:sldMk cId="0" sldId="386"/>
            <ac:picMk id="15" creationId="{52A766E9-E57A-CA01-B120-117CB070DC56}"/>
          </ac:picMkLst>
        </pc:picChg>
      </pc:sldChg>
      <pc:sldChg chg="addSp delSp modSp mod modNotesTx">
        <pc:chgData name="Guan Fung Howe" userId="13491f60ce8118be" providerId="LiveId" clId="{DE1D4268-3B54-407B-A0A1-3D37E7E483E4}" dt="2026-10-21T02:18:58.392" v="704" actId="20577"/>
        <pc:sldMkLst>
          <pc:docMk/>
          <pc:sldMk cId="0" sldId="387"/>
        </pc:sldMkLst>
        <pc:spChg chg="add del mod">
          <ac:chgData name="Guan Fung Howe" userId="13491f60ce8118be" providerId="LiveId" clId="{DE1D4268-3B54-407B-A0A1-3D37E7E483E4}" dt="2026-10-21T02:06:00.021" v="290"/>
          <ac:spMkLst>
            <pc:docMk/>
            <pc:sldMk cId="0" sldId="387"/>
            <ac:spMk id="2" creationId="{1044F6F3-FF35-AEB1-5749-937376607BF5}"/>
          </ac:spMkLst>
        </pc:spChg>
        <pc:spChg chg="mod">
          <ac:chgData name="Guan Fung Howe" userId="13491f60ce8118be" providerId="LiveId" clId="{DE1D4268-3B54-407B-A0A1-3D37E7E483E4}" dt="2026-10-21T02:06:46.322" v="295" actId="1076"/>
          <ac:spMkLst>
            <pc:docMk/>
            <pc:sldMk cId="0" sldId="387"/>
            <ac:spMk id="3" creationId="{00000000-0000-0000-0000-000000000000}"/>
          </ac:spMkLst>
        </pc:spChg>
        <pc:spChg chg="mod">
          <ac:chgData name="Guan Fung Howe" userId="13491f60ce8118be" providerId="LiveId" clId="{DE1D4268-3B54-407B-A0A1-3D37E7E483E4}" dt="2026-10-21T02:06:46.322" v="295" actId="1076"/>
          <ac:spMkLst>
            <pc:docMk/>
            <pc:sldMk cId="0" sldId="387"/>
            <ac:spMk id="5" creationId="{00000000-0000-0000-0000-000000000000}"/>
          </ac:spMkLst>
        </pc:spChg>
        <pc:picChg chg="add del ord">
          <ac:chgData name="Guan Fung Howe" userId="13491f60ce8118be" providerId="LiveId" clId="{DE1D4268-3B54-407B-A0A1-3D37E7E483E4}" dt="2026-10-21T02:07:59.907" v="308" actId="478"/>
          <ac:picMkLst>
            <pc:docMk/>
            <pc:sldMk cId="0" sldId="387"/>
            <ac:picMk id="6" creationId="{C3A37DF6-4C4A-4CAC-DD1F-26590FE7F33A}"/>
          </ac:picMkLst>
        </pc:picChg>
        <pc:picChg chg="add del ord">
          <ac:chgData name="Guan Fung Howe" userId="13491f60ce8118be" providerId="LiveId" clId="{DE1D4268-3B54-407B-A0A1-3D37E7E483E4}" dt="2026-10-21T02:08:45.827" v="313" actId="478"/>
          <ac:picMkLst>
            <pc:docMk/>
            <pc:sldMk cId="0" sldId="387"/>
            <ac:picMk id="9" creationId="{F04FE3C4-5537-5F97-56C7-7EFA921C96CE}"/>
          </ac:picMkLst>
        </pc:picChg>
        <pc:picChg chg="add mod">
          <ac:chgData name="Guan Fung Howe" userId="13491f60ce8118be" providerId="LiveId" clId="{DE1D4268-3B54-407B-A0A1-3D37E7E483E4}" dt="2026-10-21T02:08:44.413" v="312" actId="14100"/>
          <ac:picMkLst>
            <pc:docMk/>
            <pc:sldMk cId="0" sldId="387"/>
            <ac:picMk id="11" creationId="{E4D1B682-1FD5-335A-D90C-BEF6A62955DF}"/>
          </ac:picMkLst>
        </pc:picChg>
        <pc:picChg chg="add mod">
          <ac:chgData name="Guan Fung Howe" userId="13491f60ce8118be" providerId="LiveId" clId="{DE1D4268-3B54-407B-A0A1-3D37E7E483E4}" dt="2026-10-21T02:09:02.306" v="318" actId="1076"/>
          <ac:picMkLst>
            <pc:docMk/>
            <pc:sldMk cId="0" sldId="387"/>
            <ac:picMk id="13" creationId="{AF9D6123-F25E-11DA-B057-F0C0331BCFD7}"/>
          </ac:picMkLst>
        </pc:picChg>
        <pc:picChg chg="add mod ord">
          <ac:chgData name="Guan Fung Howe" userId="13491f60ce8118be" providerId="LiveId" clId="{DE1D4268-3B54-407B-A0A1-3D37E7E483E4}" dt="2026-10-21T02:09:23.302" v="330" actId="171"/>
          <ac:picMkLst>
            <pc:docMk/>
            <pc:sldMk cId="0" sldId="387"/>
            <ac:picMk id="15" creationId="{1F0E013A-6824-A230-9F7A-7D18130A83C0}"/>
          </ac:picMkLst>
        </pc:picChg>
      </pc:sldChg>
      <pc:sldChg chg="addSp delSp modSp mod">
        <pc:chgData name="Guan Fung Howe" userId="13491f60ce8118be" providerId="LiveId" clId="{DE1D4268-3B54-407B-A0A1-3D37E7E483E4}" dt="2026-10-21T02:12:05.067" v="472" actId="1036"/>
        <pc:sldMkLst>
          <pc:docMk/>
          <pc:sldMk cId="0" sldId="388"/>
        </pc:sldMkLst>
        <pc:spChg chg="mod">
          <ac:chgData name="Guan Fung Howe" userId="13491f60ce8118be" providerId="LiveId" clId="{DE1D4268-3B54-407B-A0A1-3D37E7E483E4}" dt="2026-10-21T01:49:17.444" v="12" actId="207"/>
          <ac:spMkLst>
            <pc:docMk/>
            <pc:sldMk cId="0" sldId="388"/>
            <ac:spMk id="2" creationId="{00000000-0000-0000-0000-000000000000}"/>
          </ac:spMkLst>
        </pc:spChg>
        <pc:picChg chg="add del">
          <ac:chgData name="Guan Fung Howe" userId="13491f60ce8118be" providerId="LiveId" clId="{DE1D4268-3B54-407B-A0A1-3D37E7E483E4}" dt="2026-10-21T01:57:51.536" v="71" actId="478"/>
          <ac:picMkLst>
            <pc:docMk/>
            <pc:sldMk cId="0" sldId="388"/>
            <ac:picMk id="5" creationId="{A9624B17-E39B-E830-1A75-371486E085FF}"/>
          </ac:picMkLst>
        </pc:picChg>
        <pc:picChg chg="add del mod ord">
          <ac:chgData name="Guan Fung Howe" userId="13491f60ce8118be" providerId="LiveId" clId="{DE1D4268-3B54-407B-A0A1-3D37E7E483E4}" dt="2026-10-21T02:11:28.796" v="377" actId="478"/>
          <ac:picMkLst>
            <pc:docMk/>
            <pc:sldMk cId="0" sldId="388"/>
            <ac:picMk id="7" creationId="{32FBD5CA-B18C-EADF-0BE1-22004053F17C}"/>
          </ac:picMkLst>
        </pc:picChg>
        <pc:picChg chg="add mod ord">
          <ac:chgData name="Guan Fung Howe" userId="13491f60ce8118be" providerId="LiveId" clId="{DE1D4268-3B54-407B-A0A1-3D37E7E483E4}" dt="2026-10-21T02:12:05.067" v="472" actId="1036"/>
          <ac:picMkLst>
            <pc:docMk/>
            <pc:sldMk cId="0" sldId="388"/>
            <ac:picMk id="9" creationId="{C81E50E3-3034-3706-1987-68B86E32255C}"/>
          </ac:picMkLst>
        </pc:picChg>
      </pc:sldChg>
      <pc:sldChg chg="addSp delSp modSp mod modNotesTx">
        <pc:chgData name="Guan Fung Howe" userId="13491f60ce8118be" providerId="LiveId" clId="{DE1D4268-3B54-407B-A0A1-3D37E7E483E4}" dt="2026-10-21T02:18:25.630" v="695" actId="20577"/>
        <pc:sldMkLst>
          <pc:docMk/>
          <pc:sldMk cId="0" sldId="391"/>
        </pc:sldMkLst>
        <pc:spChg chg="add del mod">
          <ac:chgData name="Guan Fung Howe" userId="13491f60ce8118be" providerId="LiveId" clId="{DE1D4268-3B54-407B-A0A1-3D37E7E483E4}" dt="2026-10-21T02:14:09.602" v="623"/>
          <ac:spMkLst>
            <pc:docMk/>
            <pc:sldMk cId="0" sldId="391"/>
            <ac:spMk id="11" creationId="{36A259ED-3249-AE7A-CDE2-0845CAC01241}"/>
          </ac:spMkLst>
        </pc:spChg>
        <pc:picChg chg="add del mod ord">
          <ac:chgData name="Guan Fung Howe" userId="13491f60ce8118be" providerId="LiveId" clId="{DE1D4268-3B54-407B-A0A1-3D37E7E483E4}" dt="2026-10-21T01:54:21.959" v="23" actId="478"/>
          <ac:picMkLst>
            <pc:docMk/>
            <pc:sldMk cId="0" sldId="391"/>
            <ac:picMk id="3" creationId="{D581BF0D-0026-6EB7-E4F0-CEBF68F42DD8}"/>
          </ac:picMkLst>
        </pc:picChg>
        <pc:picChg chg="add del mod ord">
          <ac:chgData name="Guan Fung Howe" userId="13491f60ce8118be" providerId="LiveId" clId="{DE1D4268-3B54-407B-A0A1-3D37E7E483E4}" dt="2026-10-21T02:13:05.339" v="473" actId="478"/>
          <ac:picMkLst>
            <pc:docMk/>
            <pc:sldMk cId="0" sldId="391"/>
            <ac:picMk id="8" creationId="{FA0C2A5D-FCEE-6064-6FFA-7B1B64AD3E9B}"/>
          </ac:picMkLst>
        </pc:picChg>
        <pc:picChg chg="add mod ord">
          <ac:chgData name="Guan Fung Howe" userId="13491f60ce8118be" providerId="LiveId" clId="{DE1D4268-3B54-407B-A0A1-3D37E7E483E4}" dt="2026-10-21T02:14:07.395" v="620" actId="1035"/>
          <ac:picMkLst>
            <pc:docMk/>
            <pc:sldMk cId="0" sldId="391"/>
            <ac:picMk id="10" creationId="{D74919E7-63A9-E4D7-97F1-6D9BFAB555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AA0D1-5F98-460E-9A2F-C6DDA02B4F7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D42F8-1B75-4B92-B4B1-E4F0E48E87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土耳其从来不只是「另一个」九成人口是穆斯林的伊斯兰国家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土耳其曾经是福音的大本营。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219DE6-17A3-4D87-B70A-11BE348715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CN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1. </a:t>
            </a:r>
            <a:r>
              <a:rPr lang="zh-CN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基督教历史的重要土地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土耳其横跨欧亚大陆</a:t>
            </a:r>
            <a:r>
              <a:rPr lang="en-US" altLang="zh-CN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，</a:t>
            </a: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历史上是基督教传播与神学发展的重要地区</a:t>
            </a:r>
            <a:r>
              <a:rPr lang="en-US" altLang="zh-CN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早期教会七次大公会议均在今日土耳其境内举行。</a:t>
            </a:r>
            <a:endParaRPr lang="en-US" altLang="zh-CN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这片土地曾见证福音的兴盛，如今基督教群体却十分弱小。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2. </a:t>
            </a:r>
            <a:r>
              <a:rPr lang="zh-CN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从地下到地上</a:t>
            </a:r>
            <a:r>
              <a:rPr lang="en-US" altLang="zh-CN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——</a:t>
            </a:r>
            <a:r>
              <a:rPr lang="zh-CN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教会兴衰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早期基督徒曾在卡帕多奇亚的地下空间聚会、敬拜，在艰难中持守信仰。</a:t>
            </a:r>
            <a:endParaRPr lang="en-US" altLang="zh-CN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L="4572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基督教获得合法地位后，君士坦丁堡</a:t>
            </a:r>
            <a:r>
              <a:rPr lang="en-US" altLang="zh-CN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（</a:t>
            </a: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今伊斯坦布尔</a:t>
            </a:r>
            <a:r>
              <a:rPr lang="en-US" altLang="zh-CN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）</a:t>
            </a: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逐渐成为重要的基督教中心。</a:t>
            </a:r>
            <a:endParaRPr lang="en-US" altLang="zh-CN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L="4572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随着帝国更替、政治与宗教格局改变，许多教堂成为历史遗迹，基督教群体逐渐缩小。</a:t>
            </a:r>
          </a:p>
          <a:p>
            <a:pPr marL="4572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CN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3. </a:t>
            </a:r>
            <a:r>
              <a:rPr lang="zh-CN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大城市中被忽略的群体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伊斯坦布尔人口约</a:t>
            </a:r>
            <a:r>
              <a:rPr lang="en-US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1600</a:t>
            </a: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万，是土耳其最大的城市</a:t>
            </a:r>
            <a:r>
              <a:rPr lang="en-US" altLang="zh-CN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，</a:t>
            </a: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其中不同背景的居民共同生活</a:t>
            </a:r>
            <a:r>
              <a:rPr lang="en-US" altLang="zh-CN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城市中有许多需要被看见的人</a:t>
            </a:r>
            <a:r>
              <a:rPr lang="en-US" altLang="zh-CN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，</a:t>
            </a: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比如大量难民与迁徙人口。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169FB60-ECF2-4C41-B41F-A4EFAEE47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CN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1. </a:t>
            </a:r>
            <a:r>
              <a:rPr lang="zh-CN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祷告福音再次扎根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  <a:sym typeface="+mn-ea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求神兴起忠心的教会与福音工人，让福音在这片土地上再次扎根。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求神使土耳其人民有机会重新认识这片土地上的基督教历史，了解福音的真实意义。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  <a:sym typeface="+mn-ea"/>
              </a:rPr>
              <a:t>2.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  <a:sym typeface="+mn-ea"/>
              </a:rPr>
              <a:t> </a:t>
            </a:r>
            <a:r>
              <a:rPr lang="zh-CN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祷告神坚固当地教会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  <a:sym typeface="+mn-ea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为今日土耳其少数基督徒祷告，求神赐他们信心、勇气与彼此扶持的力量。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保守当地教会的敬拜、团契与门徒训练，使信仰能够传承给下一代。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求神赐当地信徒智慧，以和平、尊重和爱心向邻舍见证基督。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3.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 </a:t>
            </a:r>
            <a:r>
              <a:rPr lang="zh-CN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愿城市基督徒活出基督的爱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  <a:sym typeface="+mn-ea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为伊斯坦布尔不同阶层、文化背景和生活处境的居民祷告，特别记念贫困、孤独及缺乏支持的人。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求神赐当地基督徒敏锐的眼光，发现身边容易被忽略的人，以实际行动传递基督的爱。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169FB60-ECF2-4C41-B41F-A4EFAEE47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altLang="zh-TW" sz="2800" b="0" i="0" dirty="0">
              <a:solidFill>
                <a:srgbClr val="1B1C1D"/>
              </a:solidFill>
              <a:effectLst/>
              <a:latin typeface="tt_nor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70A47A-5C7E-436F-BE97-00A491856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ED66D9-DB0C-486F-9C7A-E6720AD295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9F1901-2DA5-4AAE-ACDD-79CB8096E104}" type="slidenum">
              <a:rPr kumimoji="0" lang="en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fld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70A47A-5C7E-436F-BE97-00A491856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9F1901-2DA5-4AAE-ACDD-79CB8096E104}" type="slidenum">
              <a:rPr kumimoji="0" lang="en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fld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451CF-FC91-456C-ADE2-2BF8862AD7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4919E7-63A9-E4D7-97F1-6D9BFAB555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" b="152"/>
          <a:stretch/>
        </p:blipFill>
        <p:spPr>
          <a:xfrm>
            <a:off x="-10886" y="-33326"/>
            <a:ext cx="12202886" cy="81105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35061" y="5165849"/>
            <a:ext cx="6121877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503050405090304" pitchFamily="18" charset="0"/>
              </a:rPr>
              <a:t>2026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年11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503050405090304" pitchFamily="18" charset="0"/>
              </a:rPr>
              <a:t>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503050405090304" pitchFamily="18" charset="0"/>
            </a:endParaRPr>
          </a:p>
          <a:p>
            <a:pPr lvl="0" algn="ctr"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走近土耳其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6414" y="893869"/>
            <a:ext cx="2359172" cy="2579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40043" y="526096"/>
            <a:ext cx="831271" cy="1331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8.33333E-7 -0.147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40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2A766E9-E57A-CA01-B120-117CB070DC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5057" y="2992583"/>
            <a:ext cx="2851721" cy="3865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9D3AF2-D58D-6470-C66D-A14779162E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23" t="24300" b="14678"/>
          <a:stretch>
            <a:fillRect/>
          </a:stretch>
        </p:blipFill>
        <p:spPr>
          <a:xfrm>
            <a:off x="9366821" y="1"/>
            <a:ext cx="2817681" cy="2992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0918" y="348770"/>
            <a:ext cx="5330622" cy="43858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土耳其简介</a:t>
            </a:r>
          </a:p>
        </p:txBody>
      </p:sp>
      <p:sp>
        <p:nvSpPr>
          <p:cNvPr id="2" name="Subtitle 2"/>
          <p:cNvSpPr txBox="1"/>
          <p:nvPr/>
        </p:nvSpPr>
        <p:spPr>
          <a:xfrm>
            <a:off x="370918" y="787352"/>
            <a:ext cx="10390026" cy="6024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+mj-lt"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1.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基督教历史的重要土地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土耳其横跨欧亚大陆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，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历史上是基督教传播与神学发展的重要地区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。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早期教会七次大公会议均在今日土耳其境内举行。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+mj-lt"/>
              <a:buNone/>
              <a:defRPr/>
            </a:pPr>
            <a:r>
              <a:rPr kumimoji="0" lang="en-US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2.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从地下到地上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——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教会兴衰</a:t>
            </a:r>
          </a:p>
          <a:p>
            <a:pPr marL="457200" marR="0" lvl="2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经历帝国更替与宗教变迁，</a:t>
            </a:r>
            <a:br>
              <a:rPr kumimoji="0" lang="en-MY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伊斯坦布尔曾是重要的基督教中心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。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如今许多教堂成为遗迹，基督徒成为少数群体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+mj-lt"/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3.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大城市中被忽略的群体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伊斯坦布尔有不同背景的居民共同生活，</a:t>
            </a:r>
            <a:br>
              <a:rPr kumimoji="0" lang="en-MY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城市中有许多需要被看见的人。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D603481-2A92-0AEC-7919-CD3F9C681B4C}"/>
              </a:ext>
            </a:extLst>
          </p:cNvPr>
          <p:cNvSpPr txBox="1"/>
          <p:nvPr/>
        </p:nvSpPr>
        <p:spPr>
          <a:xfrm>
            <a:off x="13253013" y="32061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Y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F0E013A-6824-A230-9F7A-7D18130A83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3304" y="0"/>
            <a:ext cx="3351198" cy="2270742"/>
          </a:xfrm>
          <a:prstGeom prst="rect">
            <a:avLst/>
          </a:prstGeom>
        </p:spPr>
      </p:pic>
      <p:sp>
        <p:nvSpPr>
          <p:cNvPr id="3" name="Subtitle 2"/>
          <p:cNvSpPr txBox="1"/>
          <p:nvPr/>
        </p:nvSpPr>
        <p:spPr>
          <a:xfrm>
            <a:off x="370918" y="770646"/>
            <a:ext cx="10971359" cy="5751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zh-CN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祷告福音再次扎根</a:t>
            </a:r>
            <a:endParaRPr kumimoji="0" lang="zh-TW" altLang="en-US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求神使土耳其人民有机会重新认识福音，</a:t>
            </a:r>
            <a:br>
              <a:rPr kumimoji="0" lang="en-MY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并兴起福音工人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，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让真理在这片土地上再次扎根。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zh-CN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祷告神坚固当地教会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求神赐予土耳其少数基督徒信心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；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也保守当地教会的敬拜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、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团契和门训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，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使信仰得以传承延续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+mj-lt"/>
              <a:buNone/>
              <a:defRPr/>
            </a:pPr>
            <a:r>
              <a:rPr kumimoji="0" lang="zh-CN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3. 愿城市基督徒活出基督的爱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求神赐当地基督徒有敏锐的眼光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，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发现伊斯坦布尔不同文化背景和生活处境的人，</a:t>
            </a:r>
            <a:br>
              <a:rPr kumimoji="0" lang="en-MY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以实际行动帮助缺乏支持的人，</a:t>
            </a:r>
            <a:r>
              <a:rPr lang="zh-CN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传递基督的爱。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124" y="332064"/>
            <a:ext cx="5908177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代祷方向</a:t>
            </a:r>
            <a:endParaRPr kumimoji="0" lang="en-MY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D1B682-1FD5-335A-D90C-BEF6A62955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3304" y="4622298"/>
            <a:ext cx="3351198" cy="22357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9D6123-F25E-11DA-B057-F0C0331BCFD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3304" y="2112444"/>
            <a:ext cx="3351198" cy="25098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81E50E3-3034-3706-1987-68B86E3225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8" b="3228"/>
          <a:stretch/>
        </p:blipFill>
        <p:spPr>
          <a:xfrm>
            <a:off x="-2" y="-745200"/>
            <a:ext cx="12192001" cy="76031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106420"/>
            <a:ext cx="12192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让我们同心为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土耳其人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祷告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50D9E5-23BA-7220-636E-06BA4A5203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4" y="371920"/>
            <a:ext cx="924477" cy="923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0919" y="267788"/>
            <a:ext cx="11319728" cy="632242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lvl="0" algn="ctr">
              <a:lnSpc>
                <a:spcPct val="120000"/>
              </a:lnSpc>
              <a:spcAft>
                <a:spcPts val="600"/>
              </a:spcAft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亲爱的天父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求祢兴起忠心的工人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b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lang="zh-CN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让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土耳其</a:t>
            </a:r>
            <a:r>
              <a:rPr lang="zh-CN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再次燃起福音的火焰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。</a:t>
            </a:r>
            <a:b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lang="zh-CN" altLang="en-US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求</a:t>
            </a:r>
            <a:r>
              <a:rPr lang="zh-CN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祢</a:t>
            </a:r>
            <a:r>
              <a:rPr lang="zh-CN" altLang="en-US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在看似福音沉寂的地区预备人心</a:t>
            </a:r>
            <a:r>
              <a:rPr lang="en-US" altLang="zh-CN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，</a:t>
            </a:r>
            <a:br>
              <a:rPr lang="en-US" altLang="zh-CN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</a:br>
            <a:r>
              <a:rPr lang="zh-CN" altLang="en-US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使福音临到时，土耳其人便愿意回转向基督</a:t>
            </a:r>
            <a:r>
              <a:rPr lang="en-US" altLang="zh-CN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。</a:t>
            </a:r>
            <a:br>
              <a:rPr lang="en-US" altLang="zh-CN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</a:b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求主把信心、勇气与彼此扶持的力量赐给土耳其基督徒，</a:t>
            </a:r>
            <a:br>
              <a:rPr kumimoji="0" lang="en-MY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虽然他们人数稀少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但求神帮助他们活出基督的馨香之气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b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让他们有机会向邻舍作见证。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求</a:t>
            </a:r>
            <a:r>
              <a:rPr lang="zh-CN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帮助</a:t>
            </a:r>
            <a:r>
              <a:rPr lang="zh-CN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土耳其的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教会成为接纳、关怀和建立关系的群体，</a:t>
            </a:r>
            <a:br>
              <a:rPr kumimoji="0" lang="en-MY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使他们愿意付出行动关怀城市中贫困、孤独及缺乏支持的人。</a:t>
            </a:r>
            <a:br>
              <a:rPr kumimoji="0" lang="en-MY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奉主耶稣基督的名求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阿</a:t>
            </a:r>
            <a:r>
              <a:rPr lang="zh-CN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们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4" y="371920"/>
            <a:ext cx="924477" cy="923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4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02517" y="2988430"/>
            <a:ext cx="6911401" cy="911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不再是個人的禱告，我們開始一起祈禱。</a:t>
            </a:r>
            <a:b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</a:b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30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分鐘，生活再忙碌的人都能找到時間參與。</a:t>
            </a: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-204122" y="1"/>
            <a:ext cx="4713254" cy="6858000"/>
          </a:xfrm>
          <a:prstGeom prst="rect">
            <a:avLst/>
          </a:prstGeom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733145" y="4273637"/>
            <a:ext cx="4866748" cy="1939381"/>
          </a:xfrm>
          <a:prstGeom prst="rect">
            <a:avLst/>
          </a:prstGeom>
        </p:spPr>
      </p:pic>
      <p:pic>
        <p:nvPicPr>
          <p:cNvPr id="4" name="Graphic 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15408" y="944442"/>
            <a:ext cx="5726021" cy="18228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4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" t="16279" r="511"/>
          <a:stretch>
            <a:fillRect/>
          </a:stretch>
        </p:blipFill>
        <p:spPr>
          <a:xfrm>
            <a:off x="9525000" y="2590800"/>
            <a:ext cx="1771650" cy="20574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0" y="0"/>
            <a:ext cx="8571471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4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4063" y="2273770"/>
            <a:ext cx="1914259" cy="260634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1050" y="2316839"/>
            <a:ext cx="2278571" cy="24912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1228</Words>
  <Application>Microsoft Office PowerPoint</Application>
  <PresentationFormat>Widescreen</PresentationFormat>
  <Paragraphs>55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Microsoft JhengHei</vt:lpstr>
      <vt:lpstr>Microsoft YaHei</vt:lpstr>
      <vt:lpstr>Microsoft YaHei Light</vt:lpstr>
      <vt:lpstr>Microsoft YaHei UI</vt:lpstr>
      <vt:lpstr>tt_norms</vt:lpstr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Enoch Lee</dc:creator>
  <cp:lastModifiedBy>Yeng Shiow Lim</cp:lastModifiedBy>
  <cp:revision>62</cp:revision>
  <dcterms:created xsi:type="dcterms:W3CDTF">2026-10-19T04:58:03Z</dcterms:created>
  <dcterms:modified xsi:type="dcterms:W3CDTF">2026-10-21T07:39:00Z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C510999711F3F6975BA3D56AA6BE1273_43</vt:lpwstr>
  </property>
  <property fmtid="{D5CDD505-2E9C-101B-9397-08002B2CF9AE}" pid="3" name="KSOProductBuildVer">
    <vt:lpwstr>1033-12.1.23152.23152</vt:lpwstr>
  </property>
</Properties>
</file>