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4D7E9-5B17-461B-B4E9-27CE798AE6FF}" v="18" dt="2026-04-15T07:32:40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79" autoAdjust="0"/>
  </p:normalViewPr>
  <p:slideViewPr>
    <p:cSldViewPr snapToGrid="0">
      <p:cViewPr varScale="1">
        <p:scale>
          <a:sx n="62" d="100"/>
          <a:sy n="62" d="100"/>
        </p:scale>
        <p:origin x="1411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4-15T07:32:19.064" v="218"/>
      <pc:docMkLst>
        <pc:docMk/>
      </pc:docMkLst>
      <pc:sldChg chg="modSp mod">
        <pc:chgData name="Guan Fung Howe" userId="13491f60ce8118be" providerId="LiveId" clId="{DE1D4268-3B54-407B-A0A1-3D37E7E483E4}" dt="2026-04-15T07:19:03.439" v="190" actId="948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4-15T07:19:03.439" v="190" actId="948"/>
          <ac:spMkLst>
            <pc:docMk/>
            <pc:sldMk cId="0" sldId="386"/>
            <ac:spMk id="2" creationId="{00000000-0000-0000-0000-000000000000}"/>
          </ac:spMkLst>
        </pc:spChg>
      </pc:sldChg>
      <pc:sldChg chg="modSp mod modTransition">
        <pc:chgData name="Guan Fung Howe" userId="13491f60ce8118be" providerId="LiveId" clId="{DE1D4268-3B54-407B-A0A1-3D37E7E483E4}" dt="2026-04-15T07:32:19.064" v="218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4-15T07:29:53.887" v="216" actId="1035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4-15T07:29:39.082" v="197" actId="20577"/>
          <ac:spMkLst>
            <pc:docMk/>
            <pc:sldMk cId="0" sldId="387"/>
            <ac:spMk id="5" creationId="{00000000-0000-0000-0000-000000000000}"/>
          </ac:spMkLst>
        </pc:spChg>
      </pc:sldChg>
      <pc:sldChg chg="modSp mod modAnim">
        <pc:chgData name="Guan Fung Howe" userId="13491f60ce8118be" providerId="LiveId" clId="{DE1D4268-3B54-407B-A0A1-3D37E7E483E4}" dt="2026-04-15T07:26:33.622" v="194" actId="207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4-15T07:26:33.622" v="194" actId="207"/>
          <ac:spMkLst>
            <pc:docMk/>
            <pc:sldMk cId="0" sldId="388"/>
            <ac:spMk id="2" creationId="{00000000-0000-0000-0000-000000000000}"/>
          </ac:spMkLst>
        </pc:spChg>
        <pc:picChg chg="mod">
          <ac:chgData name="Guan Fung Howe" userId="13491f60ce8118be" providerId="LiveId" clId="{DE1D4268-3B54-407B-A0A1-3D37E7E483E4}" dt="2026-04-15T07:13:04.680" v="75" actId="1076"/>
          <ac:picMkLst>
            <pc:docMk/>
            <pc:sldMk cId="0" sldId="388"/>
            <ac:picMk id="6" creationId="{00000000-0000-0000-0000-000000000000}"/>
          </ac:picMkLst>
        </pc:picChg>
      </pc:sldChg>
      <pc:sldChg chg="addSp delSp modSp mod setBg">
        <pc:chgData name="Guan Fung Howe" userId="13491f60ce8118be" providerId="LiveId" clId="{DE1D4268-3B54-407B-A0A1-3D37E7E483E4}" dt="2026-04-15T07:14:05.437" v="87" actId="478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4-15T07:13:58.252" v="85" actId="26606"/>
          <ac:spMkLst>
            <pc:docMk/>
            <pc:sldMk cId="0" sldId="389"/>
            <ac:spMk id="5" creationId="{00000000-0000-0000-0000-000000000000}"/>
          </ac:spMkLst>
        </pc:spChg>
        <pc:spChg chg="add del">
          <ac:chgData name="Guan Fung Howe" userId="13491f60ce8118be" providerId="LiveId" clId="{DE1D4268-3B54-407B-A0A1-3D37E7E483E4}" dt="2026-04-15T07:13:58.252" v="85" actId="26606"/>
          <ac:spMkLst>
            <pc:docMk/>
            <pc:sldMk cId="0" sldId="389"/>
            <ac:spMk id="10" creationId="{F13C74B1-5B17-4795-BED0-7140497B445A}"/>
          </ac:spMkLst>
        </pc:spChg>
        <pc:spChg chg="add del">
          <ac:chgData name="Guan Fung Howe" userId="13491f60ce8118be" providerId="LiveId" clId="{DE1D4268-3B54-407B-A0A1-3D37E7E483E4}" dt="2026-04-15T07:13:58.252" v="85" actId="26606"/>
          <ac:spMkLst>
            <pc:docMk/>
            <pc:sldMk cId="0" sldId="389"/>
            <ac:spMk id="12" creationId="{D4974D33-8DC5-464E-8C6D-BE58F0669C17}"/>
          </ac:spMkLst>
        </pc:spChg>
        <pc:picChg chg="mod">
          <ac:chgData name="Guan Fung Howe" userId="13491f60ce8118be" providerId="LiveId" clId="{DE1D4268-3B54-407B-A0A1-3D37E7E483E4}" dt="2026-04-15T07:14:03.575" v="86" actId="1076"/>
          <ac:picMkLst>
            <pc:docMk/>
            <pc:sldMk cId="0" sldId="389"/>
            <ac:picMk id="2" creationId="{00000000-0000-0000-0000-000000000000}"/>
          </ac:picMkLst>
        </pc:picChg>
        <pc:picChg chg="add del mod">
          <ac:chgData name="Guan Fung Howe" userId="13491f60ce8118be" providerId="LiveId" clId="{DE1D4268-3B54-407B-A0A1-3D37E7E483E4}" dt="2026-04-15T07:14:05.437" v="87" actId="478"/>
          <ac:picMkLst>
            <pc:docMk/>
            <pc:sldMk cId="0" sldId="389"/>
            <ac:picMk id="3" creationId="{DA4CFD48-3EB6-88D8-6A61-5B7BF54DA232}"/>
          </ac:picMkLst>
        </pc:picChg>
      </pc:sldChg>
      <pc:sldChg chg="addSp delSp modSp mod delAnim modAnim">
        <pc:chgData name="Guan Fung Howe" userId="13491f60ce8118be" providerId="LiveId" clId="{DE1D4268-3B54-407B-A0A1-3D37E7E483E4}" dt="2026-04-15T07:14:41.262" v="160" actId="1035"/>
        <pc:sldMkLst>
          <pc:docMk/>
          <pc:sldMk cId="0" sldId="391"/>
        </pc:sldMkLst>
        <pc:spChg chg="add del mod">
          <ac:chgData name="Guan Fung Howe" userId="13491f60ce8118be" providerId="LiveId" clId="{DE1D4268-3B54-407B-A0A1-3D37E7E483E4}" dt="2026-04-15T07:11:57.005" v="39" actId="478"/>
          <ac:spMkLst>
            <pc:docMk/>
            <pc:sldMk cId="0" sldId="391"/>
            <ac:spMk id="3" creationId="{0B5B041A-6DB4-BC89-7983-C26B83D1FEA3}"/>
          </ac:spMkLst>
        </pc:spChg>
        <pc:spChg chg="del mod">
          <ac:chgData name="Guan Fung Howe" userId="13491f60ce8118be" providerId="LiveId" clId="{DE1D4268-3B54-407B-A0A1-3D37E7E483E4}" dt="2026-04-15T07:11:53.229" v="38" actId="21"/>
          <ac:spMkLst>
            <pc:docMk/>
            <pc:sldMk cId="0" sldId="391"/>
            <ac:spMk id="4" creationId="{00000000-0000-0000-0000-000000000000}"/>
          </ac:spMkLst>
        </pc:spChg>
        <pc:spChg chg="add mod">
          <ac:chgData name="Guan Fung Howe" userId="13491f60ce8118be" providerId="LiveId" clId="{DE1D4268-3B54-407B-A0A1-3D37E7E483E4}" dt="2026-04-15T07:11:58.616" v="40"/>
          <ac:spMkLst>
            <pc:docMk/>
            <pc:sldMk cId="0" sldId="391"/>
            <ac:spMk id="7" creationId="{00000000-0000-0000-0000-000000000000}"/>
          </ac:spMkLst>
        </pc:spChg>
        <pc:picChg chg="mod">
          <ac:chgData name="Guan Fung Howe" userId="13491f60ce8118be" providerId="LiveId" clId="{DE1D4268-3B54-407B-A0A1-3D37E7E483E4}" dt="2026-04-15T07:14:41.262" v="160" actId="1035"/>
          <ac:picMkLst>
            <pc:docMk/>
            <pc:sldMk cId="0" sldId="391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，</a:t>
            </a:r>
            <a:r>
              <a:rPr lang="zh-CN" altLang="en-US" dirty="0"/>
              <a:t>我們踏入彩雲之南</a:t>
            </a:r>
            <a:r>
              <a:rPr lang="en-US" altLang="zh-CN" dirty="0"/>
              <a:t>。</a:t>
            </a:r>
            <a:r>
              <a:rPr lang="zh-CN" altLang="en-US" dirty="0"/>
              <a:t>一起認識這片土地壯麗的自然風光，眾多獨特的民族</a:t>
            </a:r>
            <a:r>
              <a:rPr lang="en-US" altLang="zh-CN" dirty="0"/>
              <a:t>，</a:t>
            </a:r>
            <a:r>
              <a:rPr lang="zh-CN" altLang="en-US" dirty="0"/>
              <a:t>以及生活在邊境地區</a:t>
            </a:r>
            <a:r>
              <a:rPr lang="en-US" altLang="zh-CN" dirty="0"/>
              <a:t>，</a:t>
            </a:r>
            <a:r>
              <a:rPr lang="zh-CN" altLang="en-US" dirty="0"/>
              <a:t>不斷遊走在中國和緬甸</a:t>
            </a:r>
            <a:r>
              <a:rPr lang="en-US" altLang="zh-CN" dirty="0"/>
              <a:t>、</a:t>
            </a:r>
            <a:r>
              <a:rPr lang="zh-CN" altLang="en-US" dirty="0"/>
              <a:t>老撾</a:t>
            </a:r>
            <a:r>
              <a:rPr lang="en-US" altLang="zh-CN" dirty="0"/>
              <a:t>、</a:t>
            </a:r>
            <a:r>
              <a:rPr lang="zh-CN" altLang="en-US" dirty="0"/>
              <a:t>泰國之間的人民</a:t>
            </a:r>
            <a:r>
              <a:rPr lang="en-US" altLang="zh-CN" dirty="0"/>
              <a:t>。</a:t>
            </a:r>
            <a:br>
              <a:rPr lang="zh-CN" altLang="en-US" dirty="0"/>
            </a:br>
            <a:r>
              <a:rPr lang="zh-CN" altLang="en-US" dirty="0"/>
              <a:t>我們在禱告中</a:t>
            </a:r>
            <a:r>
              <a:rPr lang="en-US" altLang="zh-CN" dirty="0"/>
              <a:t>，</a:t>
            </a:r>
            <a:r>
              <a:rPr lang="zh-CN" altLang="en-US" dirty="0"/>
              <a:t>為那裡的族群能認識主</a:t>
            </a:r>
            <a:r>
              <a:rPr lang="en-US" altLang="zh-CN" dirty="0"/>
              <a:t>，</a:t>
            </a:r>
            <a:r>
              <a:rPr lang="zh-CN" altLang="en-US" dirty="0"/>
              <a:t>以及邊境的平安同心守望</a:t>
            </a:r>
            <a:r>
              <a:rPr lang="en-US" altLang="zh-CN"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世界級自然景觀</a:t>
            </a:r>
            <a:endParaRPr lang="en-US" altLang="zh-CN" b="1" dirty="0"/>
          </a:p>
          <a:p>
            <a:r>
              <a:rPr lang="en-US" altLang="zh-CN" b="0" dirty="0"/>
              <a:t> </a:t>
            </a:r>
            <a:r>
              <a:rPr lang="zh-CN" altLang="en-US" b="0" dirty="0"/>
              <a:t>雲南地處西南高原，地勢落差極大（從</a:t>
            </a:r>
            <a:r>
              <a:rPr lang="en-US" altLang="zh-CN" b="0" dirty="0"/>
              <a:t>6000</a:t>
            </a:r>
            <a:r>
              <a:rPr lang="zh-CN" altLang="en-US" b="0" dirty="0"/>
              <a:t>公尺雪山到</a:t>
            </a:r>
            <a:r>
              <a:rPr lang="en-US" altLang="zh-CN" b="0" dirty="0"/>
              <a:t>500</a:t>
            </a:r>
            <a:r>
              <a:rPr lang="zh-CN" altLang="en-US" b="0" dirty="0"/>
              <a:t>公尺熱帶雨林），呈現「一山分四季、十里不同天」的奇景。</a:t>
            </a:r>
            <a:endParaRPr lang="en-US" altLang="zh-CN" b="0" dirty="0"/>
          </a:p>
          <a:p>
            <a:endParaRPr lang="zh-CN" altLang="en-US" b="0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少數民族博物館</a:t>
            </a:r>
            <a:endParaRPr lang="en-US" altLang="zh-CN" b="1" dirty="0"/>
          </a:p>
          <a:p>
            <a:r>
              <a:rPr lang="en-US" altLang="zh-CN" b="0" dirty="0"/>
              <a:t> </a:t>
            </a:r>
            <a:r>
              <a:rPr lang="zh-CN" altLang="en-US" b="0" dirty="0"/>
              <a:t>中國</a:t>
            </a:r>
            <a:r>
              <a:rPr lang="en-US" altLang="zh-CN" b="0" dirty="0"/>
              <a:t>56</a:t>
            </a:r>
            <a:r>
              <a:rPr lang="zh-CN" altLang="en-US" b="0" dirty="0"/>
              <a:t>個民族中，有</a:t>
            </a:r>
            <a:r>
              <a:rPr lang="en-US" altLang="zh-CN" b="0" dirty="0"/>
              <a:t>25</a:t>
            </a:r>
            <a:r>
              <a:rPr lang="zh-CN" altLang="en-US" b="0" dirty="0"/>
              <a:t>個世居於此，包含彝族、白族、傣族、哈尼族、納西族等，是宗教與文化多樣性的寶庫。</a:t>
            </a:r>
            <a:endParaRPr lang="en-US" altLang="zh-CN" b="0" dirty="0"/>
          </a:p>
          <a:p>
            <a:br>
              <a:rPr lang="zh-CN" altLang="en-US" b="0" dirty="0"/>
            </a:br>
            <a:r>
              <a:rPr lang="en-US" altLang="zh-CN" b="1" dirty="0"/>
              <a:t>3. </a:t>
            </a:r>
            <a:r>
              <a:rPr kumimoji="0" lang="pt-BR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模糊的國境邊界</a:t>
            </a:r>
            <a:endParaRPr lang="en-US" altLang="zh-CN" b="1" dirty="0"/>
          </a:p>
          <a:p>
            <a:r>
              <a:rPr lang="zh-CN" altLang="en-US" b="0" dirty="0"/>
              <a:t>與緬甸、寮國、越南接壤，族群文化具有跨地域性，少數民族仍保有獨特的語言與宗教儀式，漢化程度較小。</a:t>
            </a:r>
            <a:r>
              <a:rPr lang="en-US" altLang="zh-CN" b="0" dirty="0"/>
              <a:t> </a:t>
            </a:r>
          </a:p>
          <a:p>
            <a:r>
              <a:rPr lang="zh-CN" altLang="en-US" b="0" dirty="0"/>
              <a:t>邊民每日頻繁出入國境進行貿易、就醫或上學，國界對當地人而言如同一條隱形且模糊的界線。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崇山峻嶺間的福音腳蹤</a:t>
            </a:r>
            <a:endParaRPr lang="en-US" altLang="zh-CN" b="1" dirty="0"/>
          </a:p>
          <a:p>
            <a:r>
              <a:rPr lang="en-US" altLang="zh-CN" dirty="0"/>
              <a:t> </a:t>
            </a:r>
            <a:r>
              <a:rPr lang="zh-CN" altLang="en-US" dirty="0"/>
              <a:t>雲南地形複雜、海拔落差大，求主加添力量給在偏遠山區中服事各少數民族的宣教同工。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多元文化間的福音契機</a:t>
            </a:r>
            <a:endParaRPr lang="en-US" altLang="zh-CN" b="1" dirty="0"/>
          </a:p>
          <a:p>
            <a:r>
              <a:rPr lang="en-US" altLang="zh-CN" dirty="0"/>
              <a:t> </a:t>
            </a:r>
            <a:r>
              <a:rPr lang="zh-CN" altLang="en-US" dirty="0"/>
              <a:t>祈求主讓這座「民族博物館」成為福音廣傳的田野，使各族群在保留自身文化傳統的同時，能遇見生命的救主。</a:t>
            </a:r>
            <a:endParaRPr lang="en-US" altLang="zh-CN" dirty="0"/>
          </a:p>
          <a:p>
            <a:br>
              <a:rPr lang="zh-CN" altLang="en-US" dirty="0"/>
            </a:br>
            <a:r>
              <a:rPr lang="en-US" altLang="zh-CN" b="1" dirty="0"/>
              <a:t>3.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邊境族群的出入平安</a:t>
            </a:r>
            <a:endParaRPr lang="en-US" altLang="zh-CN" b="1" dirty="0"/>
          </a:p>
          <a:p>
            <a:r>
              <a:rPr lang="zh-CN" altLang="en-US" dirty="0"/>
              <a:t>針對頻繁跨境往返的小商販、打零工者與探親民眾，求主保守他們在流動生活中的安全與生計。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838791"/>
            <a:ext cx="12192635" cy="812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8881" y="5106977"/>
            <a:ext cx="7493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503050405090304" pitchFamily="18" charset="0"/>
            </a:endParaRPr>
          </a:p>
          <a:p>
            <a:pPr lvl="0" algn="ctr"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彩雲之南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多民族的跨境邊蹤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75" y="0"/>
            <a:ext cx="3438525" cy="3438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43" y="391886"/>
            <a:ext cx="5330622" cy="56070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雲南概況與特點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462915" y="1359535"/>
            <a:ext cx="5632450" cy="5282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pt-BR" altLang="zh-CN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1. 世界級自然景觀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地勢落差極大，涵蓋雪山到雨林，呈現「一山分四季、十里不同天」的奇景。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pt-BR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2. 少數民族博物館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擁有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個世居少數民族，是研究文化與宗教多樣性的寶庫。</a:t>
            </a:r>
          </a:p>
          <a:p>
            <a:pPr marL="0"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pt-BR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3. 模糊的國境邊界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接壤緬、寮、越，族群跨國生活，國界如隱形且模糊的界線。邊民每日往返貿易、就醫與上學，展現獨特的邊境風情與互動。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07" r="6956"/>
          <a:stretch>
            <a:fillRect/>
          </a:stretch>
        </p:blipFill>
        <p:spPr>
          <a:xfrm>
            <a:off x="6405880" y="3438525"/>
            <a:ext cx="3839210" cy="341185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" b="11667"/>
          <a:stretch>
            <a:fillRect/>
          </a:stretch>
        </p:blipFill>
        <p:spPr>
          <a:xfrm>
            <a:off x="9578340" y="3438525"/>
            <a:ext cx="2613660" cy="343916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80" y="0"/>
            <a:ext cx="257873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462144" y="1372694"/>
            <a:ext cx="5908675" cy="4839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崇山峻嶺間的福音腳蹤</a:t>
            </a:r>
            <a:endParaRPr lang="en-US" altLang="zh-CN" sz="22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雲南地形複雜，求主加添力量给在偏远山区服事各族的的宣教同工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AutoNum type="arabicPeriod" startAt="2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民族間的福音契機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祈求主讓這座「民族博物館」成為各族遇見救主的田野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None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. 邊境族群的出入平安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+mj-lt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求主保守每日跨境貿易、就醫與上學民眾的生計與安全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42" y="391886"/>
            <a:ext cx="59081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</a:t>
            </a:r>
            <a:r>
              <a:rPr lang="zh-CN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禱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方向</a:t>
            </a:r>
            <a:endParaRPr kumimoji="0" lang="en-MY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2" name="图片 11" descr="截屏2026-03-27 下午1.52.5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0" r="28236" b="-153"/>
          <a:stretch>
            <a:fillRect/>
          </a:stretch>
        </p:blipFill>
        <p:spPr>
          <a:xfrm flipH="1">
            <a:off x="6956425" y="0"/>
            <a:ext cx="3145790" cy="2836545"/>
          </a:xfrm>
          <a:prstGeom prst="rect">
            <a:avLst/>
          </a:prstGeom>
        </p:spPr>
      </p:pic>
      <p:pic>
        <p:nvPicPr>
          <p:cNvPr id="13" name="图片 12" descr="pexels-quang-nguyen-vinh-222549-687087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480" y="0"/>
            <a:ext cx="2382520" cy="3372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4" name="图片 13" descr="pexels-quang-huy-249161038-130093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970" y="3373120"/>
            <a:ext cx="2780030" cy="3484880"/>
          </a:xfrm>
          <a:prstGeom prst="rect">
            <a:avLst/>
          </a:prstGeom>
        </p:spPr>
      </p:pic>
      <p:pic>
        <p:nvPicPr>
          <p:cNvPr id="11" name="图片 10" descr="pexels-lan-yao-324969-642616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1" b="1469"/>
          <a:stretch>
            <a:fillRect/>
          </a:stretch>
        </p:blipFill>
        <p:spPr>
          <a:xfrm>
            <a:off x="6956425" y="2818130"/>
            <a:ext cx="2853055" cy="4050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exels-quyenpham-168790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635"/>
            <a:ext cx="12191365" cy="8128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79382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讓我們同心為</a:t>
            </a: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雲南</a:t>
            </a: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禱告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9011"/>
            <a:ext cx="12192000" cy="55399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親愛的天父，感恩你親手鋪張了雲南多彩的自然人文景觀，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每一處奇景都述說著你的榮耀。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盼望這個文化寶庫中的每個少數民族，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都能在各自的語言和傳統中，遇見那位超越文化、賜下真理的救主。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求你也保守福音工人的心靈和身體，讓福音的種子在這片土地紮根。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我們也把生活在邊境，頻繁穿梭於國界的人們交託在你手中，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願你顧念他們的生活需要，保守他們往返貿易、就醫和上學的平安。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在變動的環境中，求主親自抹去他們心中的不安和迷惘，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讓你的平安成為他們生命穩固的磐石。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奉主耶穌基督的名求，阿們！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1019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微软雅黑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12</cp:revision>
  <dcterms:created xsi:type="dcterms:W3CDTF">2026-04-03T17:22:50Z</dcterms:created>
  <dcterms:modified xsi:type="dcterms:W3CDTF">2026-04-15T07:32:42Z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A2FE50EFD130446C2705C769601E1408_43</vt:lpwstr>
  </property>
  <property fmtid="{D5CDD505-2E9C-101B-9397-08002B2CF9AE}" pid="3" name="KSOProductBuildVer">
    <vt:lpwstr>2052-12.1.23152.23152</vt:lpwstr>
  </property>
</Properties>
</file>