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91" r:id="rId2"/>
    <p:sldId id="386" r:id="rId3"/>
    <p:sldId id="387" r:id="rId4"/>
    <p:sldId id="388" r:id="rId5"/>
    <p:sldId id="389" r:id="rId6"/>
    <p:sldId id="381" r:id="rId7"/>
    <p:sldId id="343" r:id="rId8"/>
    <p:sldId id="3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924DE-5622-4B04-B815-FB79EBB2CE43}" v="31" dt="2026-04-15T07:31:39.167"/>
    <p1510:client id="{4714D7E9-5B17-461B-B4E9-27CE798AE6FF}" v="3" dt="2026-04-15T07:13:52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087" autoAdjust="0"/>
  </p:normalViewPr>
  <p:slideViewPr>
    <p:cSldViewPr snapToGrid="0">
      <p:cViewPr varScale="1">
        <p:scale>
          <a:sx n="52" d="100"/>
          <a:sy n="52" d="100"/>
        </p:scale>
        <p:origin x="1795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 Fung Howe" userId="13491f60ce8118be" providerId="LiveId" clId="{DE1D4268-3B54-407B-A0A1-3D37E7E483E4}"/>
    <pc:docChg chg="undo custSel modSld">
      <pc:chgData name="Guan Fung Howe" userId="13491f60ce8118be" providerId="LiveId" clId="{DE1D4268-3B54-407B-A0A1-3D37E7E483E4}" dt="2026-04-15T07:30:56.609" v="245" actId="1076"/>
      <pc:docMkLst>
        <pc:docMk/>
      </pc:docMkLst>
      <pc:sldChg chg="modSp mod modNotesTx">
        <pc:chgData name="Guan Fung Howe" userId="13491f60ce8118be" providerId="LiveId" clId="{DE1D4268-3B54-407B-A0A1-3D37E7E483E4}" dt="2026-04-15T07:30:56.609" v="245" actId="1076"/>
        <pc:sldMkLst>
          <pc:docMk/>
          <pc:sldMk cId="0" sldId="386"/>
        </pc:sldMkLst>
        <pc:spChg chg="mod">
          <ac:chgData name="Guan Fung Howe" userId="13491f60ce8118be" providerId="LiveId" clId="{DE1D4268-3B54-407B-A0A1-3D37E7E483E4}" dt="2026-04-15T07:25:07.533" v="204"/>
          <ac:spMkLst>
            <pc:docMk/>
            <pc:sldMk cId="0" sldId="386"/>
            <ac:spMk id="2" creationId="{00000000-0000-0000-0000-000000000000}"/>
          </ac:spMkLst>
        </pc:spChg>
        <pc:spChg chg="mod">
          <ac:chgData name="Guan Fung Howe" userId="13491f60ce8118be" providerId="LiveId" clId="{DE1D4268-3B54-407B-A0A1-3D37E7E483E4}" dt="2026-04-15T07:23:33.179" v="193"/>
          <ac:spMkLst>
            <pc:docMk/>
            <pc:sldMk cId="0" sldId="386"/>
            <ac:spMk id="4" creationId="{00000000-0000-0000-0000-000000000000}"/>
          </ac:spMkLst>
        </pc:spChg>
        <pc:picChg chg="mod">
          <ac:chgData name="Guan Fung Howe" userId="13491f60ce8118be" providerId="LiveId" clId="{DE1D4268-3B54-407B-A0A1-3D37E7E483E4}" dt="2026-04-15T07:30:56.609" v="245" actId="1076"/>
          <ac:picMkLst>
            <pc:docMk/>
            <pc:sldMk cId="0" sldId="386"/>
            <ac:picMk id="13" creationId="{00000000-0000-0000-0000-000000000000}"/>
          </ac:picMkLst>
        </pc:picChg>
      </pc:sldChg>
      <pc:sldChg chg="modSp mod modNotesTx">
        <pc:chgData name="Guan Fung Howe" userId="13491f60ce8118be" providerId="LiveId" clId="{DE1D4268-3B54-407B-A0A1-3D37E7E483E4}" dt="2026-04-15T07:30:22.381" v="243" actId="1035"/>
        <pc:sldMkLst>
          <pc:docMk/>
          <pc:sldMk cId="0" sldId="387"/>
        </pc:sldMkLst>
        <pc:spChg chg="mod">
          <ac:chgData name="Guan Fung Howe" userId="13491f60ce8118be" providerId="LiveId" clId="{DE1D4268-3B54-407B-A0A1-3D37E7E483E4}" dt="2026-04-15T07:30:22.381" v="243" actId="1035"/>
          <ac:spMkLst>
            <pc:docMk/>
            <pc:sldMk cId="0" sldId="387"/>
            <ac:spMk id="3" creationId="{00000000-0000-0000-0000-000000000000}"/>
          </ac:spMkLst>
        </pc:spChg>
        <pc:spChg chg="mod">
          <ac:chgData name="Guan Fung Howe" userId="13491f60ce8118be" providerId="LiveId" clId="{DE1D4268-3B54-407B-A0A1-3D37E7E483E4}" dt="2026-04-15T07:30:14.831" v="225" actId="20577"/>
          <ac:spMkLst>
            <pc:docMk/>
            <pc:sldMk cId="0" sldId="387"/>
            <ac:spMk id="5" creationId="{00000000-0000-0000-0000-000000000000}"/>
          </ac:spMkLst>
        </pc:spChg>
      </pc:sldChg>
      <pc:sldChg chg="modSp mod">
        <pc:chgData name="Guan Fung Howe" userId="13491f60ce8118be" providerId="LiveId" clId="{DE1D4268-3B54-407B-A0A1-3D37E7E483E4}" dt="2026-04-15T07:13:04.680" v="75" actId="1076"/>
        <pc:sldMkLst>
          <pc:docMk/>
          <pc:sldMk cId="0" sldId="388"/>
        </pc:sldMkLst>
        <pc:spChg chg="mod">
          <ac:chgData name="Guan Fung Howe" userId="13491f60ce8118be" providerId="LiveId" clId="{DE1D4268-3B54-407B-A0A1-3D37E7E483E4}" dt="2026-04-15T07:12:59.299" v="73" actId="1076"/>
          <ac:spMkLst>
            <pc:docMk/>
            <pc:sldMk cId="0" sldId="388"/>
            <ac:spMk id="2" creationId="{00000000-0000-0000-0000-000000000000}"/>
          </ac:spMkLst>
        </pc:spChg>
        <pc:picChg chg="mod">
          <ac:chgData name="Guan Fung Howe" userId="13491f60ce8118be" providerId="LiveId" clId="{DE1D4268-3B54-407B-A0A1-3D37E7E483E4}" dt="2026-04-15T07:13:04.680" v="75" actId="1076"/>
          <ac:picMkLst>
            <pc:docMk/>
            <pc:sldMk cId="0" sldId="388"/>
            <ac:picMk id="6" creationId="{00000000-0000-0000-0000-000000000000}"/>
          </ac:picMkLst>
        </pc:picChg>
      </pc:sldChg>
      <pc:sldChg chg="addSp delSp modSp mod setBg">
        <pc:chgData name="Guan Fung Howe" userId="13491f60ce8118be" providerId="LiveId" clId="{DE1D4268-3B54-407B-A0A1-3D37E7E483E4}" dt="2026-04-15T07:29:05.560" v="224" actId="20577"/>
        <pc:sldMkLst>
          <pc:docMk/>
          <pc:sldMk cId="0" sldId="389"/>
        </pc:sldMkLst>
        <pc:spChg chg="mod">
          <ac:chgData name="Guan Fung Howe" userId="13491f60ce8118be" providerId="LiveId" clId="{DE1D4268-3B54-407B-A0A1-3D37E7E483E4}" dt="2026-04-15T07:29:05.560" v="224" actId="20577"/>
          <ac:spMkLst>
            <pc:docMk/>
            <pc:sldMk cId="0" sldId="389"/>
            <ac:spMk id="5" creationId="{00000000-0000-0000-0000-000000000000}"/>
          </ac:spMkLst>
        </pc:spChg>
        <pc:spChg chg="add del">
          <ac:chgData name="Guan Fung Howe" userId="13491f60ce8118be" providerId="LiveId" clId="{DE1D4268-3B54-407B-A0A1-3D37E7E483E4}" dt="2026-04-15T07:13:58.252" v="85" actId="26606"/>
          <ac:spMkLst>
            <pc:docMk/>
            <pc:sldMk cId="0" sldId="389"/>
            <ac:spMk id="10" creationId="{F13C74B1-5B17-4795-BED0-7140497B445A}"/>
          </ac:spMkLst>
        </pc:spChg>
        <pc:spChg chg="add del">
          <ac:chgData name="Guan Fung Howe" userId="13491f60ce8118be" providerId="LiveId" clId="{DE1D4268-3B54-407B-A0A1-3D37E7E483E4}" dt="2026-04-15T07:13:58.252" v="85" actId="26606"/>
          <ac:spMkLst>
            <pc:docMk/>
            <pc:sldMk cId="0" sldId="389"/>
            <ac:spMk id="12" creationId="{D4974D33-8DC5-464E-8C6D-BE58F0669C17}"/>
          </ac:spMkLst>
        </pc:spChg>
        <pc:picChg chg="mod">
          <ac:chgData name="Guan Fung Howe" userId="13491f60ce8118be" providerId="LiveId" clId="{DE1D4268-3B54-407B-A0A1-3D37E7E483E4}" dt="2026-04-15T07:14:03.575" v="86" actId="1076"/>
          <ac:picMkLst>
            <pc:docMk/>
            <pc:sldMk cId="0" sldId="389"/>
            <ac:picMk id="2" creationId="{00000000-0000-0000-0000-000000000000}"/>
          </ac:picMkLst>
        </pc:picChg>
        <pc:picChg chg="add del mod">
          <ac:chgData name="Guan Fung Howe" userId="13491f60ce8118be" providerId="LiveId" clId="{DE1D4268-3B54-407B-A0A1-3D37E7E483E4}" dt="2026-04-15T07:14:05.437" v="87" actId="478"/>
          <ac:picMkLst>
            <pc:docMk/>
            <pc:sldMk cId="0" sldId="389"/>
            <ac:picMk id="3" creationId="{DA4CFD48-3EB6-88D8-6A61-5B7BF54DA232}"/>
          </ac:picMkLst>
        </pc:picChg>
      </pc:sldChg>
      <pc:sldChg chg="addSp delSp modSp mod delAnim modAnim">
        <pc:chgData name="Guan Fung Howe" userId="13491f60ce8118be" providerId="LiveId" clId="{DE1D4268-3B54-407B-A0A1-3D37E7E483E4}" dt="2026-04-15T07:23:03.930" v="192"/>
        <pc:sldMkLst>
          <pc:docMk/>
          <pc:sldMk cId="0" sldId="391"/>
        </pc:sldMkLst>
        <pc:spChg chg="add del mod">
          <ac:chgData name="Guan Fung Howe" userId="13491f60ce8118be" providerId="LiveId" clId="{DE1D4268-3B54-407B-A0A1-3D37E7E483E4}" dt="2026-04-15T07:11:57.005" v="39" actId="478"/>
          <ac:spMkLst>
            <pc:docMk/>
            <pc:sldMk cId="0" sldId="391"/>
            <ac:spMk id="3" creationId="{0B5B041A-6DB4-BC89-7983-C26B83D1FEA3}"/>
          </ac:spMkLst>
        </pc:spChg>
        <pc:spChg chg="del mod">
          <ac:chgData name="Guan Fung Howe" userId="13491f60ce8118be" providerId="LiveId" clId="{DE1D4268-3B54-407B-A0A1-3D37E7E483E4}" dt="2026-04-15T07:11:53.229" v="38" actId="21"/>
          <ac:spMkLst>
            <pc:docMk/>
            <pc:sldMk cId="0" sldId="391"/>
            <ac:spMk id="4" creationId="{00000000-0000-0000-0000-000000000000}"/>
          </ac:spMkLst>
        </pc:spChg>
        <pc:spChg chg="add mod">
          <ac:chgData name="Guan Fung Howe" userId="13491f60ce8118be" providerId="LiveId" clId="{DE1D4268-3B54-407B-A0A1-3D37E7E483E4}" dt="2026-04-15T07:23:03.930" v="192"/>
          <ac:spMkLst>
            <pc:docMk/>
            <pc:sldMk cId="0" sldId="391"/>
            <ac:spMk id="7" creationId="{00000000-0000-0000-0000-000000000000}"/>
          </ac:spMkLst>
        </pc:spChg>
        <pc:picChg chg="mod">
          <ac:chgData name="Guan Fung Howe" userId="13491f60ce8118be" providerId="LiveId" clId="{DE1D4268-3B54-407B-A0A1-3D37E7E483E4}" dt="2026-04-15T07:14:41.262" v="160" actId="1035"/>
          <ac:picMkLst>
            <pc:docMk/>
            <pc:sldMk cId="0" sldId="391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AA0D1-5F98-460E-9A2F-C6DDA02B4F79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D42F8-1B75-4B92-B4B1-E4F0E48E87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zh-CN" altLang="en-US" dirty="0"/>
              <a:t>月，我们踏入彩云之南。一起认识这片土地壮丽的自然风光，众多独特的民族，以及生活在边境地区，不断游走在中国和缅甸、老挝、泰国之间的人民。</a:t>
            </a:r>
            <a:br>
              <a:rPr lang="zh-CN" altLang="en-US" dirty="0"/>
            </a:br>
            <a:r>
              <a:rPr lang="zh-CN" altLang="en-US" dirty="0"/>
              <a:t>我们在祷告中，为那裡的族群能认识主，以及边境的平安同心守望。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219DE6-17A3-4D87-B70A-11BE348715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1. </a:t>
            </a:r>
            <a:r>
              <a:rPr lang="zh-CN" altLang="en-US" b="1" dirty="0"/>
              <a:t>世界级自然景观</a:t>
            </a:r>
          </a:p>
          <a:p>
            <a:r>
              <a:rPr lang="zh-CN" altLang="en-US" b="0" dirty="0"/>
              <a:t> 云南地处西南高原，地势落差极大（从</a:t>
            </a:r>
            <a:r>
              <a:rPr lang="en-US" altLang="zh-CN" b="0" dirty="0"/>
              <a:t>6000</a:t>
            </a:r>
            <a:r>
              <a:rPr lang="zh-CN" altLang="en-US" b="0" dirty="0"/>
              <a:t>公尺雪山到</a:t>
            </a:r>
            <a:r>
              <a:rPr lang="en-US" altLang="zh-CN" b="0" dirty="0"/>
              <a:t>500</a:t>
            </a:r>
            <a:r>
              <a:rPr lang="zh-CN" altLang="en-US" b="0" dirty="0"/>
              <a:t>公尺热带雨林），呈现「一山分四季、十里不同天」的奇景。</a:t>
            </a:r>
          </a:p>
          <a:p>
            <a:endParaRPr lang="zh-CN" altLang="en-US" b="0" dirty="0"/>
          </a:p>
          <a:p>
            <a:r>
              <a:rPr lang="en-US" altLang="zh-CN" b="1" dirty="0"/>
              <a:t>2. </a:t>
            </a:r>
            <a:r>
              <a:rPr lang="zh-CN" altLang="en-US" b="1" dirty="0"/>
              <a:t>少数民族博物馆</a:t>
            </a:r>
          </a:p>
          <a:p>
            <a:r>
              <a:rPr lang="zh-CN" altLang="en-US" b="0" dirty="0"/>
              <a:t> 中国</a:t>
            </a:r>
            <a:r>
              <a:rPr lang="en-US" altLang="zh-CN" b="0" dirty="0"/>
              <a:t>56</a:t>
            </a:r>
            <a:r>
              <a:rPr lang="zh-CN" altLang="en-US" b="0" dirty="0"/>
              <a:t>个民族中，有</a:t>
            </a:r>
            <a:r>
              <a:rPr lang="en-US" altLang="zh-CN" b="0" dirty="0"/>
              <a:t>25</a:t>
            </a:r>
            <a:r>
              <a:rPr lang="zh-CN" altLang="en-US" b="0" dirty="0"/>
              <a:t>个世居于此，包含彝族、白族、傣族、哈尼族、纳西族等，是宗教与文化多样性的宝库。</a:t>
            </a:r>
          </a:p>
          <a:p>
            <a:br>
              <a:rPr lang="zh-CN" altLang="en-US" b="1" dirty="0"/>
            </a:br>
            <a:r>
              <a:rPr lang="en-US" altLang="zh-CN" b="1" dirty="0"/>
              <a:t>3. </a:t>
            </a:r>
            <a:r>
              <a:rPr lang="zh-CN" altLang="en-US" b="1" dirty="0"/>
              <a:t>模煳的国境边界</a:t>
            </a:r>
          </a:p>
          <a:p>
            <a:r>
              <a:rPr lang="zh-CN" altLang="en-US" b="0" dirty="0"/>
              <a:t>与缅甸、寮国、越南接壤，族群文化具有跨地域性，少数民族仍保有独特的语言与宗教仪式，汉化程度较小。 </a:t>
            </a:r>
          </a:p>
          <a:p>
            <a:r>
              <a:rPr lang="zh-CN" altLang="en-US" b="0" dirty="0"/>
              <a:t>边民每日频繁出入国境进行贸易、就医或上学，国界对当地人而言如同一条隐形且模煳的界线。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1. </a:t>
            </a:r>
            <a:r>
              <a:rPr lang="zh-CN" altLang="en-US" b="1" dirty="0"/>
              <a:t>崇山峻岭间的福音脚踪</a:t>
            </a:r>
          </a:p>
          <a:p>
            <a:r>
              <a:rPr lang="zh-CN" altLang="en-US" b="0" dirty="0"/>
              <a:t> 云南地形複杂、海拔落差大，求主加添力量给在偏远山区中服事各少数民族的宣教同工。</a:t>
            </a:r>
          </a:p>
          <a:p>
            <a:endParaRPr lang="zh-CN" altLang="en-US" b="0" dirty="0"/>
          </a:p>
          <a:p>
            <a:r>
              <a:rPr lang="en-US" altLang="zh-CN" b="1" dirty="0"/>
              <a:t>2. </a:t>
            </a:r>
            <a:r>
              <a:rPr lang="zh-CN" altLang="en-US" b="1" dirty="0"/>
              <a:t>多元文化间的福音契机</a:t>
            </a:r>
          </a:p>
          <a:p>
            <a:r>
              <a:rPr lang="zh-CN" altLang="en-US" b="0" dirty="0"/>
              <a:t> 祈求主让这座「民族博物馆」成为福音广传的田野，使各族群在保留自身文化传统的同时，能遇见生命的救主。</a:t>
            </a:r>
          </a:p>
          <a:p>
            <a:br>
              <a:rPr lang="zh-CN" altLang="en-US" b="0" dirty="0"/>
            </a:br>
            <a:r>
              <a:rPr lang="en-US" altLang="zh-CN" b="1" dirty="0"/>
              <a:t>3. </a:t>
            </a:r>
            <a:r>
              <a:rPr lang="zh-CN" altLang="en-US" b="1" dirty="0"/>
              <a:t>边境族群的出入平安</a:t>
            </a:r>
          </a:p>
          <a:p>
            <a:r>
              <a:rPr lang="zh-CN" altLang="en-US" b="0" dirty="0"/>
              <a:t>针对频繁跨境往返的小商贩、打零工者与探亲民众，求主保守他们在流动生活中的安全与生计。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sz="2800" b="0" i="0" dirty="0">
              <a:solidFill>
                <a:srgbClr val="1B1C1D"/>
              </a:solidFill>
              <a:effectLst/>
              <a:latin typeface="tt_nor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ED66D9-DB0C-486F-9C7A-E6720AD29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51CF-FC91-456C-ADE2-2BF8862AD79A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838791"/>
            <a:ext cx="12192635" cy="8128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14" y="893869"/>
            <a:ext cx="2359172" cy="257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8881" y="5106977"/>
            <a:ext cx="74936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503050405090304" pitchFamily="18" charset="0"/>
              </a:rPr>
              <a:t>2026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年5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503050405090304" pitchFamily="18" charset="0"/>
              </a:rPr>
              <a:t>月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503050405090304" pitchFamily="18" charset="0"/>
            </a:endParaRPr>
          </a:p>
          <a:p>
            <a:pPr lvl="0" algn="ctr">
              <a:defRPr/>
            </a:pPr>
            <a:r>
              <a:rPr lang="zh-CN" altLang="en-US" sz="40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彩云之南</a:t>
            </a:r>
            <a:r>
              <a:rPr lang="en-US" altLang="zh-CN" sz="40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——</a:t>
            </a:r>
            <a:r>
              <a:rPr lang="zh-CN" altLang="en-US" sz="40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多民族的跨境边踪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475" y="0"/>
            <a:ext cx="3438525" cy="3438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643" y="391886"/>
            <a:ext cx="5330622" cy="56070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云南概况与特点</a:t>
            </a:r>
          </a:p>
        </p:txBody>
      </p:sp>
      <p:sp>
        <p:nvSpPr>
          <p:cNvPr id="2" name="Subtitle 2"/>
          <p:cNvSpPr txBox="1"/>
          <p:nvPr/>
        </p:nvSpPr>
        <p:spPr>
          <a:xfrm>
            <a:off x="462915" y="1359535"/>
            <a:ext cx="5632450" cy="5282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kumimoji="0" lang="pt-BR" altLang="zh-CN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1. </a:t>
            </a:r>
            <a: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世界级自然景观</a:t>
            </a:r>
            <a:endParaRPr kumimoji="0" lang="pt-BR" altLang="zh-CN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地势落差极大，涵盖雪山到雨林，呈现「一山分四季、十里不同天」的奇景。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lvl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kumimoji="0" lang="pt-BR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2. </a:t>
            </a:r>
            <a: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少数民族博物馆</a:t>
            </a:r>
            <a:endParaRPr kumimoji="0" lang="pt-BR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拥有</a:t>
            </a:r>
            <a:r>
              <a:rPr lang="en-US" altLang="zh-CN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25</a:t>
            </a: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个世居少数民族，是研究文化与宗教多样性的宝库。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lvl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kumimoji="0" lang="pt-BR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3. </a:t>
            </a:r>
            <a: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模煳的国境边界</a:t>
            </a:r>
            <a:endParaRPr kumimoji="0" lang="pt-BR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接壤缅、寮、越，族群跨国生活，国界如隐形且模煳的界线。边民每日往返贸易、就医与上学，展现独特的边境风情与互动。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07" r="6956"/>
          <a:stretch>
            <a:fillRect/>
          </a:stretch>
        </p:blipFill>
        <p:spPr>
          <a:xfrm>
            <a:off x="6405880" y="3438525"/>
            <a:ext cx="3839210" cy="341185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3" b="11667"/>
          <a:stretch>
            <a:fillRect/>
          </a:stretch>
        </p:blipFill>
        <p:spPr>
          <a:xfrm>
            <a:off x="9578340" y="3438525"/>
            <a:ext cx="2613660" cy="343916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880" y="0"/>
            <a:ext cx="2578735" cy="3438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/>
          <p:nvPr/>
        </p:nvSpPr>
        <p:spPr>
          <a:xfrm>
            <a:off x="462915" y="1329656"/>
            <a:ext cx="5908675" cy="4839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崇山峻岭间的福音脚踪</a:t>
            </a:r>
            <a:endParaRPr lang="en-US" altLang="zh-CN" sz="220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457200" lv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云南地形複杂，求主加添力量给在偏远山区服事各族的的宣教同工</a:t>
            </a:r>
          </a:p>
          <a:p>
            <a:pPr marL="514350" lvl="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民族间的福音契机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zh-CN" altLang="en-US" sz="2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祈求主让这座「民族博物馆」成为各族遇见救主的田野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3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. </a:t>
            </a:r>
            <a:r>
              <a:rPr lang="zh-CN" altLang="en-US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边境族群的出入平安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zh-CN" altLang="en-US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求主保守每日跨境贸易、就医与上学民众的生计与安全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642" y="391886"/>
            <a:ext cx="5908177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代祷方向</a:t>
            </a:r>
            <a:endParaRPr kumimoji="0" lang="en-MY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2" name="图片 11" descr="截屏2026-03-27 下午1.52.5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0" r="28236" b="-153"/>
          <a:stretch>
            <a:fillRect/>
          </a:stretch>
        </p:blipFill>
        <p:spPr>
          <a:xfrm flipH="1">
            <a:off x="6956425" y="0"/>
            <a:ext cx="3145790" cy="2836545"/>
          </a:xfrm>
          <a:prstGeom prst="rect">
            <a:avLst/>
          </a:prstGeom>
        </p:spPr>
      </p:pic>
      <p:pic>
        <p:nvPicPr>
          <p:cNvPr id="13" name="图片 12" descr="pexels-quang-nguyen-vinh-222549-687087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480" y="0"/>
            <a:ext cx="2382520" cy="3372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pic>
        <p:nvPicPr>
          <p:cNvPr id="14" name="图片 13" descr="pexels-quang-huy-249161038-1300933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1970" y="3373120"/>
            <a:ext cx="2780030" cy="3484880"/>
          </a:xfrm>
          <a:prstGeom prst="rect">
            <a:avLst/>
          </a:prstGeom>
        </p:spPr>
      </p:pic>
      <p:pic>
        <p:nvPicPr>
          <p:cNvPr id="11" name="图片 10" descr="pexels-lan-yao-324969-642616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11" b="1469"/>
          <a:stretch>
            <a:fillRect/>
          </a:stretch>
        </p:blipFill>
        <p:spPr>
          <a:xfrm>
            <a:off x="6956425" y="2818130"/>
            <a:ext cx="2853055" cy="40500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exels-quyenpham-168790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0635"/>
            <a:ext cx="12191365" cy="81286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679382"/>
            <a:ext cx="1219200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让我们同心为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雲南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祷告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1316"/>
            <a:ext cx="12192000" cy="555536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3000" dirty="0">
                <a:solidFill>
                  <a:srgbClr val="E7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亲爱的天父，感恩你亲手铺张了云南多彩的自然人文景观，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dirty="0">
                <a:solidFill>
                  <a:srgbClr val="E7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每一处奇景都述说着你的荣耀。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dirty="0">
                <a:solidFill>
                  <a:srgbClr val="E7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盼望这个文化宝库中的每个少数民族，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dirty="0">
                <a:solidFill>
                  <a:srgbClr val="E7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都能在各自的语言和传统中，遇见那位超越文化、赐下真理的救主。</a:t>
            </a:r>
          </a:p>
          <a:p>
            <a:pPr lvl="0" algn="ctr">
              <a:spcAft>
                <a:spcPts val="1800"/>
              </a:spcAft>
              <a:defRPr/>
            </a:pPr>
            <a:r>
              <a:rPr lang="zh-CN" altLang="en-US" sz="3000" dirty="0">
                <a:solidFill>
                  <a:srgbClr val="E7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求你也保守福音工人的心灵和身体，让福音的种子在这片土地扎根。</a:t>
            </a:r>
            <a:endParaRPr lang="en-MY" altLang="zh-CN" sz="3000" dirty="0">
              <a:solidFill>
                <a:srgbClr val="E7E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b="1" dirty="0">
                <a:solidFill>
                  <a:srgbClr val="E7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我们也把生活在边境，频繁穿梭于国界的人们交託在你手中，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b="1" dirty="0">
                <a:solidFill>
                  <a:srgbClr val="E7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愿你顾念他们的生活需要，保守他们往返贸易、就医和上学的平安。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b="1" dirty="0">
                <a:solidFill>
                  <a:srgbClr val="E7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在变动的环境中，求主亲自抹去他们心中的不安和迷惘，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b="1" dirty="0">
                <a:solidFill>
                  <a:srgbClr val="E7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让你的平安成为他们生命稳固的磐石。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b="1" dirty="0">
                <a:solidFill>
                  <a:srgbClr val="E7E6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奉主耶稣基督的名求，阿们！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7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不再是個人的禱告，我們開始一起祈禱。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30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分鐘，生活再忙碌的人都能找到時間參與。</a:t>
            </a: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1049</Words>
  <Application>Microsoft Office PowerPoint</Application>
  <PresentationFormat>Widescreen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JhengHei</vt:lpstr>
      <vt:lpstr>微软雅黑</vt:lpstr>
      <vt:lpstr>Microsoft YaHei Light</vt:lpstr>
      <vt:lpstr>Microsoft YaHei UI</vt:lpstr>
      <vt:lpstr>tt_norms</vt:lpstr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Enoch Lee</dc:creator>
  <cp:lastModifiedBy>Guan Fung Howe</cp:lastModifiedBy>
  <cp:revision>12</cp:revision>
  <dcterms:created xsi:type="dcterms:W3CDTF">2026-04-03T17:22:50Z</dcterms:created>
  <dcterms:modified xsi:type="dcterms:W3CDTF">2026-04-15T07:31:39Z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A2FE50EFD130446C2705C769601E1408_43</vt:lpwstr>
  </property>
  <property fmtid="{D5CDD505-2E9C-101B-9397-08002B2CF9AE}" pid="3" name="KSOProductBuildVer">
    <vt:lpwstr>2052-12.1.23152.23152</vt:lpwstr>
  </property>
</Properties>
</file>