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91" r:id="rId2"/>
    <p:sldId id="386" r:id="rId3"/>
    <p:sldId id="387" r:id="rId4"/>
    <p:sldId id="388" r:id="rId5"/>
    <p:sldId id="389" r:id="rId6"/>
    <p:sldId id="381" r:id="rId7"/>
    <p:sldId id="343" r:id="rId8"/>
    <p:sldId id="38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FF99687-903F-47CD-A8DA-7FDBF12883C0}" v="1" dt="2026-01-29T01:55:28.5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8714" autoAdjust="0"/>
  </p:normalViewPr>
  <p:slideViewPr>
    <p:cSldViewPr snapToGrid="0">
      <p:cViewPr varScale="1">
        <p:scale>
          <a:sx n="65" d="100"/>
          <a:sy n="65" d="100"/>
        </p:scale>
        <p:origin x="1051" y="41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an Fung Howe" userId="13491f60ce8118be" providerId="LiveId" clId="{DE1D4268-3B54-407B-A0A1-3D37E7E483E4}"/>
    <pc:docChg chg="undo custSel modSld">
      <pc:chgData name="Guan Fung Howe" userId="13491f60ce8118be" providerId="LiveId" clId="{DE1D4268-3B54-407B-A0A1-3D37E7E483E4}" dt="2026-01-29T01:55:28.552" v="585" actId="20577"/>
      <pc:docMkLst>
        <pc:docMk/>
      </pc:docMkLst>
      <pc:sldChg chg="addSp modSp mod">
        <pc:chgData name="Guan Fung Howe" userId="13491f60ce8118be" providerId="LiveId" clId="{DE1D4268-3B54-407B-A0A1-3D37E7E483E4}" dt="2026-01-21T08:56:53.680" v="468" actId="1076"/>
        <pc:sldMkLst>
          <pc:docMk/>
          <pc:sldMk cId="805975443" sldId="386"/>
        </pc:sldMkLst>
        <pc:spChg chg="mod">
          <ac:chgData name="Guan Fung Howe" userId="13491f60ce8118be" providerId="LiveId" clId="{DE1D4268-3B54-407B-A0A1-3D37E7E483E4}" dt="2026-01-21T08:56:09.713" v="459" actId="20577"/>
          <ac:spMkLst>
            <pc:docMk/>
            <pc:sldMk cId="805975443" sldId="386"/>
            <ac:spMk id="2" creationId="{BFBD4D97-F321-E841-6384-B51A2058FF4B}"/>
          </ac:spMkLst>
        </pc:spChg>
        <pc:spChg chg="mod">
          <ac:chgData name="Guan Fung Howe" userId="13491f60ce8118be" providerId="LiveId" clId="{DE1D4268-3B54-407B-A0A1-3D37E7E483E4}" dt="2026-01-21T08:48:08.568" v="271" actId="2085"/>
          <ac:spMkLst>
            <pc:docMk/>
            <pc:sldMk cId="805975443" sldId="386"/>
            <ac:spMk id="4" creationId="{480C1DD1-BF2B-169E-6BA0-61F020D3513E}"/>
          </ac:spMkLst>
        </pc:spChg>
        <pc:picChg chg="add mod ord">
          <ac:chgData name="Guan Fung Howe" userId="13491f60ce8118be" providerId="LiveId" clId="{DE1D4268-3B54-407B-A0A1-3D37E7E483E4}" dt="2026-01-21T08:56:21.710" v="463" actId="1076"/>
          <ac:picMkLst>
            <pc:docMk/>
            <pc:sldMk cId="805975443" sldId="386"/>
            <ac:picMk id="6" creationId="{43A7BCBE-2971-FE4E-BE98-BCD4AA3929A6}"/>
          </ac:picMkLst>
        </pc:picChg>
        <pc:picChg chg="add mod ord">
          <ac:chgData name="Guan Fung Howe" userId="13491f60ce8118be" providerId="LiveId" clId="{DE1D4268-3B54-407B-A0A1-3D37E7E483E4}" dt="2026-01-21T08:56:53.680" v="468" actId="1076"/>
          <ac:picMkLst>
            <pc:docMk/>
            <pc:sldMk cId="805975443" sldId="386"/>
            <ac:picMk id="8" creationId="{AB880F38-F2C9-E718-B421-58062C260A2F}"/>
          </ac:picMkLst>
        </pc:picChg>
        <pc:picChg chg="add mod ord">
          <ac:chgData name="Guan Fung Howe" userId="13491f60ce8118be" providerId="LiveId" clId="{DE1D4268-3B54-407B-A0A1-3D37E7E483E4}" dt="2026-01-21T08:56:44.179" v="467" actId="1076"/>
          <ac:picMkLst>
            <pc:docMk/>
            <pc:sldMk cId="805975443" sldId="386"/>
            <ac:picMk id="10" creationId="{983C8B2A-D616-EFCC-1C1A-70ED39E719FC}"/>
          </ac:picMkLst>
        </pc:picChg>
        <pc:picChg chg="add mod">
          <ac:chgData name="Guan Fung Howe" userId="13491f60ce8118be" providerId="LiveId" clId="{DE1D4268-3B54-407B-A0A1-3D37E7E483E4}" dt="2026-01-21T08:56:53.680" v="468" actId="1076"/>
          <ac:picMkLst>
            <pc:docMk/>
            <pc:sldMk cId="805975443" sldId="386"/>
            <ac:picMk id="12" creationId="{AF150DC6-8CC0-3D5C-F822-186E7DD192A1}"/>
          </ac:picMkLst>
        </pc:picChg>
      </pc:sldChg>
      <pc:sldChg chg="addSp modSp mod">
        <pc:chgData name="Guan Fung Howe" userId="13491f60ce8118be" providerId="LiveId" clId="{DE1D4268-3B54-407B-A0A1-3D37E7E483E4}" dt="2026-01-21T08:59:12.910" v="515" actId="1038"/>
        <pc:sldMkLst>
          <pc:docMk/>
          <pc:sldMk cId="1574338649" sldId="387"/>
        </pc:sldMkLst>
        <pc:spChg chg="mod">
          <ac:chgData name="Guan Fung Howe" userId="13491f60ce8118be" providerId="LiveId" clId="{DE1D4268-3B54-407B-A0A1-3D37E7E483E4}" dt="2026-01-21T08:52:31.332" v="343" actId="403"/>
          <ac:spMkLst>
            <pc:docMk/>
            <pc:sldMk cId="1574338649" sldId="387"/>
            <ac:spMk id="3" creationId="{6AD12F91-16CF-4700-53C9-85E08E1D8A15}"/>
          </ac:spMkLst>
        </pc:spChg>
        <pc:picChg chg="add mod">
          <ac:chgData name="Guan Fung Howe" userId="13491f60ce8118be" providerId="LiveId" clId="{DE1D4268-3B54-407B-A0A1-3D37E7E483E4}" dt="2026-01-21T08:58:52.798" v="497" actId="1035"/>
          <ac:picMkLst>
            <pc:docMk/>
            <pc:sldMk cId="1574338649" sldId="387"/>
            <ac:picMk id="4" creationId="{5EE80E39-B968-C277-0EF7-F74E0CE42C79}"/>
          </ac:picMkLst>
        </pc:picChg>
        <pc:picChg chg="add mod ord">
          <ac:chgData name="Guan Fung Howe" userId="13491f60ce8118be" providerId="LiveId" clId="{DE1D4268-3B54-407B-A0A1-3D37E7E483E4}" dt="2026-01-21T08:59:04.814" v="514" actId="1037"/>
          <ac:picMkLst>
            <pc:docMk/>
            <pc:sldMk cId="1574338649" sldId="387"/>
            <ac:picMk id="7" creationId="{F0A9C8A6-52C7-E6EB-8FE0-2E5D536546E6}"/>
          </ac:picMkLst>
        </pc:picChg>
        <pc:picChg chg="add mod ord">
          <ac:chgData name="Guan Fung Howe" userId="13491f60ce8118be" providerId="LiveId" clId="{DE1D4268-3B54-407B-A0A1-3D37E7E483E4}" dt="2026-01-21T08:58:15.893" v="486" actId="1076"/>
          <ac:picMkLst>
            <pc:docMk/>
            <pc:sldMk cId="1574338649" sldId="387"/>
            <ac:picMk id="10" creationId="{B27538F2-2ED6-D62E-8833-92BC8E1CE304}"/>
          </ac:picMkLst>
        </pc:picChg>
        <pc:picChg chg="add mod">
          <ac:chgData name="Guan Fung Howe" userId="13491f60ce8118be" providerId="LiveId" clId="{DE1D4268-3B54-407B-A0A1-3D37E7E483E4}" dt="2026-01-21T08:59:12.910" v="515" actId="1038"/>
          <ac:picMkLst>
            <pc:docMk/>
            <pc:sldMk cId="1574338649" sldId="387"/>
            <ac:picMk id="12" creationId="{FDAC935F-AA9E-577A-2E2B-9A903E16CF7D}"/>
          </ac:picMkLst>
        </pc:picChg>
      </pc:sldChg>
      <pc:sldChg chg="addSp modSp mod">
        <pc:chgData name="Guan Fung Howe" userId="13491f60ce8118be" providerId="LiveId" clId="{DE1D4268-3B54-407B-A0A1-3D37E7E483E4}" dt="2026-01-21T09:00:06.496" v="534" actId="1035"/>
        <pc:sldMkLst>
          <pc:docMk/>
          <pc:sldMk cId="2541531073" sldId="388"/>
        </pc:sldMkLst>
        <pc:spChg chg="mod">
          <ac:chgData name="Guan Fung Howe" userId="13491f60ce8118be" providerId="LiveId" clId="{DE1D4268-3B54-407B-A0A1-3D37E7E483E4}" dt="2026-01-21T08:59:55.877" v="524" actId="1076"/>
          <ac:spMkLst>
            <pc:docMk/>
            <pc:sldMk cId="2541531073" sldId="388"/>
            <ac:spMk id="2" creationId="{D2CA3CA3-A66D-D804-150C-AD02C72B11B5}"/>
          </ac:spMkLst>
        </pc:spChg>
        <pc:picChg chg="add mod ord">
          <ac:chgData name="Guan Fung Howe" userId="13491f60ce8118be" providerId="LiveId" clId="{DE1D4268-3B54-407B-A0A1-3D37E7E483E4}" dt="2026-01-21T09:00:06.496" v="534" actId="1035"/>
          <ac:picMkLst>
            <pc:docMk/>
            <pc:sldMk cId="2541531073" sldId="388"/>
            <ac:picMk id="5" creationId="{16EBA329-7622-28AD-BF8B-B93D2CF17076}"/>
          </ac:picMkLst>
        </pc:picChg>
      </pc:sldChg>
      <pc:sldChg chg="modSp mod">
        <pc:chgData name="Guan Fung Howe" userId="13491f60ce8118be" providerId="LiveId" clId="{DE1D4268-3B54-407B-A0A1-3D37E7E483E4}" dt="2026-01-21T09:02:05.014" v="576" actId="20577"/>
        <pc:sldMkLst>
          <pc:docMk/>
          <pc:sldMk cId="434120057" sldId="389"/>
        </pc:sldMkLst>
        <pc:spChg chg="mod">
          <ac:chgData name="Guan Fung Howe" userId="13491f60ce8118be" providerId="LiveId" clId="{DE1D4268-3B54-407B-A0A1-3D37E7E483E4}" dt="2026-01-21T09:02:05.014" v="576" actId="20577"/>
          <ac:spMkLst>
            <pc:docMk/>
            <pc:sldMk cId="434120057" sldId="389"/>
            <ac:spMk id="5" creationId="{FD709735-ED32-B66E-FEE7-B3A09ABB09C1}"/>
          </ac:spMkLst>
        </pc:spChg>
      </pc:sldChg>
      <pc:sldChg chg="addSp delSp modSp mod">
        <pc:chgData name="Guan Fung Howe" userId="13491f60ce8118be" providerId="LiveId" clId="{DE1D4268-3B54-407B-A0A1-3D37E7E483E4}" dt="2026-01-29T01:55:28.552" v="585" actId="20577"/>
        <pc:sldMkLst>
          <pc:docMk/>
          <pc:sldMk cId="91490787" sldId="391"/>
        </pc:sldMkLst>
        <pc:spChg chg="mod">
          <ac:chgData name="Guan Fung Howe" userId="13491f60ce8118be" providerId="LiveId" clId="{DE1D4268-3B54-407B-A0A1-3D37E7E483E4}" dt="2026-01-29T01:55:28.552" v="585" actId="20577"/>
          <ac:spMkLst>
            <pc:docMk/>
            <pc:sldMk cId="91490787" sldId="391"/>
            <ac:spMk id="4" creationId="{56200A5C-568E-DE0B-9187-8C4E088C77AC}"/>
          </ac:spMkLst>
        </pc:spChg>
        <pc:picChg chg="add mod ord">
          <ac:chgData name="Guan Fung Howe" userId="13491f60ce8118be" providerId="LiveId" clId="{DE1D4268-3B54-407B-A0A1-3D37E7E483E4}" dt="2026-01-21T08:47:33.597" v="270" actId="1076"/>
          <ac:picMkLst>
            <pc:docMk/>
            <pc:sldMk cId="91490787" sldId="391"/>
            <ac:picMk id="8" creationId="{909B8E53-4151-43E4-D759-F87EAD20723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D629DF-B173-488C-847D-CDA623D3C4CE}" type="datetimeFigureOut">
              <a:rPr lang="en-US" smtClean="0"/>
              <a:t>29/01/2026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32C334-81CC-4D72-A327-B554FDDE8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912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A73A22-527E-99F0-E005-9FA8957B8B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E0B34DD-39E9-002B-831E-6CD594C56E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F9EA123-6252-6AE0-BD3C-5C17F8187C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在齋戒月中，許多穆斯林以節制、祈禱與反思來調整生命的節奏，尋求內心的潔淨與平安。</a:t>
            </a:r>
            <a:endParaRPr lang="en-US" altLang="zh-TW" dirty="0"/>
          </a:p>
          <a:p>
            <a:r>
              <a:rPr lang="zh-TW" altLang="en-US" dirty="0"/>
              <a:t>這是一段</a:t>
            </a:r>
            <a:r>
              <a:rPr lang="zh-CN" altLang="en-US" dirty="0"/>
              <a:t>表達真誠</a:t>
            </a:r>
            <a:r>
              <a:rPr lang="zh-TW" altLang="en-US" dirty="0"/>
              <a:t>信仰、</a:t>
            </a:r>
            <a:r>
              <a:rPr lang="zh-CN" altLang="en-US" dirty="0"/>
              <a:t>關注</a:t>
            </a:r>
            <a:r>
              <a:rPr lang="zh-TW" altLang="en-US" dirty="0"/>
              <a:t>家庭連結與群體責任的時期。</a:t>
            </a:r>
            <a:endParaRPr lang="en-US" altLang="zh-TW" dirty="0"/>
          </a:p>
          <a:p>
            <a:r>
              <a:rPr lang="zh-TW" altLang="en-US" dirty="0"/>
              <a:t>我們在禱告中記念</a:t>
            </a:r>
            <a:r>
              <a:rPr lang="zh-CN" altLang="en-US" dirty="0"/>
              <a:t>守齋的穆斯林</a:t>
            </a:r>
            <a:r>
              <a:rPr lang="zh-TW" altLang="en-US" dirty="0"/>
              <a:t>，願所有在這段時間</a:t>
            </a:r>
            <a:r>
              <a:rPr lang="zh-CN" altLang="en-US" dirty="0"/>
              <a:t>呼求真道</a:t>
            </a:r>
            <a:r>
              <a:rPr lang="zh-TW" altLang="en-US" dirty="0"/>
              <a:t>的人，都能經歷安慰與盼望。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9CB5F6-0BAF-A402-C59C-7F46289E20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219DE6-17A3-4D87-B70A-11BE348715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8220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1118C4-E1A5-A447-7505-E0C40DCE6A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D295300-11A6-BA9E-94AE-2775104A5C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DFF0338-C01D-0698-93A5-C4E0053BA1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b="1" dirty="0"/>
              <a:t>1. </a:t>
            </a:r>
            <a:r>
              <a:rPr lang="zh-TW" altLang="en-US" b="1" dirty="0"/>
              <a:t>一段刻意放慢節奏、重新校準生命的時間</a:t>
            </a:r>
            <a:br>
              <a:rPr lang="zh-TW" altLang="en-US" dirty="0"/>
            </a:br>
            <a:r>
              <a:rPr lang="zh-TW" altLang="en-US" dirty="0"/>
              <a:t>齋戒月透過禁食與固定的禱告節奏，幫助穆斯林暫時放下日常慾望與忙碌，專注於內在的整理與反思。</a:t>
            </a:r>
            <a:endParaRPr lang="en-US" altLang="zh-TW" dirty="0"/>
          </a:p>
          <a:p>
            <a:r>
              <a:rPr lang="zh-TW" altLang="en-US" dirty="0"/>
              <a:t>這段時間不只是克制身體，更是重新調整心靈方向、學習自制與敬虔的旅程。</a:t>
            </a:r>
            <a:endParaRPr lang="en-US" altLang="zh-TW" dirty="0"/>
          </a:p>
          <a:p>
            <a:endParaRPr lang="zh-TW" altLang="en-US" dirty="0"/>
          </a:p>
          <a:p>
            <a:r>
              <a:rPr lang="en-US" altLang="zh-TW" b="1" dirty="0"/>
              <a:t>2. </a:t>
            </a:r>
            <a:r>
              <a:rPr lang="zh-TW" altLang="en-US" b="1" dirty="0"/>
              <a:t>強化群體連結與彼此責任的月份</a:t>
            </a:r>
            <a:br>
              <a:rPr lang="zh-TW" altLang="en-US" dirty="0"/>
            </a:br>
            <a:r>
              <a:rPr lang="zh-TW" altLang="en-US" dirty="0"/>
              <a:t>齋戒月強調家庭、社群與信仰群體的連結。</a:t>
            </a:r>
            <a:endParaRPr lang="en-US" altLang="zh-TW" dirty="0"/>
          </a:p>
          <a:p>
            <a:r>
              <a:rPr lang="zh-TW" altLang="en-US" dirty="0"/>
              <a:t>人們在一起開齋、禱告與分享，使個人的靈修實踐與群體生活緊密相連，也提醒人為彼此的需要負起更多關懷責任。</a:t>
            </a:r>
            <a:endParaRPr lang="en-US" altLang="zh-TW" dirty="0"/>
          </a:p>
          <a:p>
            <a:endParaRPr lang="zh-TW" altLang="en-US" dirty="0"/>
          </a:p>
          <a:p>
            <a:r>
              <a:rPr lang="en-US" altLang="zh-TW" b="1" dirty="0"/>
              <a:t>3. </a:t>
            </a:r>
            <a:r>
              <a:rPr lang="zh-TW" altLang="en-US" b="1" dirty="0"/>
              <a:t>關注憐憫、施予與他人需要的時期</a:t>
            </a:r>
            <a:br>
              <a:rPr lang="zh-TW" altLang="en-US" dirty="0"/>
            </a:br>
            <a:r>
              <a:rPr lang="zh-TW" altLang="en-US" dirty="0"/>
              <a:t>在齋戒月中，施捨與關懷弱勢被特別重視。</a:t>
            </a:r>
            <a:endParaRPr lang="en-US" altLang="zh-TW" dirty="0"/>
          </a:p>
          <a:p>
            <a:r>
              <a:rPr lang="zh-TW" altLang="en-US" dirty="0"/>
              <a:t>透過記念貧乏</a:t>
            </a:r>
            <a:r>
              <a:rPr lang="zh-CN" altLang="en-US" dirty="0"/>
              <a:t>的人</a:t>
            </a:r>
            <a:r>
              <a:rPr lang="zh-TW" altLang="en-US" dirty="0"/>
              <a:t>，人們被引導去培養同理心，將信仰具體地活在關懷他人的行動中。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79AAB6-2B9C-E3A9-06D8-A1C590E5A6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69FB60-ECF2-4C41-B41F-A4EFAEE470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73467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E3221D-35AE-3EDE-6397-726F5D3A87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4550E63-015C-C7BE-A2D3-4389A7C2DA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F0AA68F-EF18-1ABA-7B0E-46DEBB7B8E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b="1" dirty="0"/>
              <a:t>1. </a:t>
            </a:r>
            <a:r>
              <a:rPr lang="zh-TW" altLang="en-US" b="1" dirty="0"/>
              <a:t>為身心承受壓力的人禱告</a:t>
            </a:r>
            <a:br>
              <a:rPr lang="zh-TW" altLang="en-US" dirty="0"/>
            </a:br>
            <a:r>
              <a:rPr lang="zh-TW" altLang="en-US" dirty="0"/>
              <a:t>禁食與作息改變，對需要長時間工作或身體狀況不佳的人帶來額外負擔。</a:t>
            </a:r>
            <a:endParaRPr lang="en-US" altLang="zh-TW" dirty="0"/>
          </a:p>
          <a:p>
            <a:r>
              <a:rPr lang="zh-TW" altLang="en-US" dirty="0"/>
              <a:t>求主賜下力量與保守，使人在遵行信仰操練的同時，身心能被顧念與托住。</a:t>
            </a:r>
            <a:endParaRPr lang="en-US" altLang="zh-TW" dirty="0"/>
          </a:p>
          <a:p>
            <a:endParaRPr lang="zh-TW" altLang="en-US" dirty="0"/>
          </a:p>
          <a:p>
            <a:r>
              <a:rPr lang="en-US" altLang="zh-TW" b="1" dirty="0"/>
              <a:t>2. </a:t>
            </a:r>
            <a:r>
              <a:rPr lang="zh-TW" altLang="en-US" b="1" dirty="0"/>
              <a:t>為在反思中尋找生命意義的人禱告</a:t>
            </a:r>
            <a:br>
              <a:rPr lang="zh-TW" altLang="en-US" dirty="0"/>
            </a:br>
            <a:r>
              <a:rPr lang="zh-TW" altLang="en-US" dirty="0"/>
              <a:t>齋戒月是一段深刻反思人生方向的時期。</a:t>
            </a:r>
            <a:endParaRPr lang="en-US" altLang="zh-TW" dirty="0"/>
          </a:p>
          <a:p>
            <a:r>
              <a:rPr lang="zh-TW" altLang="en-US" dirty="0"/>
              <a:t>求主在人的尋求與提問中動工，使人不只是完成宗教責任，而是真實面對內心的渴望、困惑與盼望。</a:t>
            </a:r>
            <a:endParaRPr lang="en-US" altLang="zh-TW" dirty="0"/>
          </a:p>
          <a:p>
            <a:endParaRPr lang="zh-TW" altLang="en-US" dirty="0"/>
          </a:p>
          <a:p>
            <a:r>
              <a:rPr lang="en-US" altLang="zh-TW" b="1" dirty="0"/>
              <a:t>3. </a:t>
            </a:r>
            <a:r>
              <a:rPr lang="zh-TW" altLang="en-US" b="1" dirty="0"/>
              <a:t>為群體間的理解與和平禱告</a:t>
            </a:r>
            <a:br>
              <a:rPr lang="zh-TW" altLang="en-US" dirty="0"/>
            </a:br>
            <a:r>
              <a:rPr lang="zh-TW" altLang="en-US" dirty="0"/>
              <a:t>在多元社會中，齋戒月有時也使穆斯林顯得與周圍節奏不同。</a:t>
            </a:r>
            <a:endParaRPr lang="en-US" altLang="zh-TW" dirty="0"/>
          </a:p>
          <a:p>
            <a:r>
              <a:rPr lang="zh-TW" altLang="en-US" dirty="0"/>
              <a:t>求主促進彼此理解與尊重，使不同背景的人能在日常互動中建立和平與善意。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B85AE4-63A5-B7B7-B039-B257E27528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69FB60-ECF2-4C41-B41F-A4EFAEE470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23775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677F5E-C20E-E40B-83C2-11604E6365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9387024-90F7-55E5-B5AC-71CD6A4496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2E071F7-2DD0-BD78-1AAB-7D669E8AAB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n-US" altLang="zh-TW" sz="2800" b="0" i="0" dirty="0">
              <a:solidFill>
                <a:srgbClr val="1B1C1D"/>
              </a:solidFill>
              <a:effectLst/>
              <a:latin typeface="tt_norm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34E3D2-5000-9EF1-24EE-3688AE29E6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70A47A-5C7E-436F-BE97-00A4918567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68278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6FFE72-959C-4D72-B276-C18C2F2C6E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932F5ED-5F09-9401-E181-D65AD6E3FB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0262C42-1D84-392C-B59C-FE0AAE649D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155E3-396D-2C0E-B7B2-B042843097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ED66D9-DB0C-486F-9C7A-E6720AD2958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2543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9F1901-2DA5-4AAE-ACDD-79CB8096E104}" type="slidenum">
              <a:rPr kumimoji="0" lang="en-MY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MY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70A47A-5C7E-436F-BE97-00A4918567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9F1901-2DA5-4AAE-ACDD-79CB8096E104}" type="slidenum">
              <a:rPr kumimoji="0" lang="en-MY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MY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CFDBF-97EE-DDE9-5B35-0B6EA7E594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742E8C-6697-AC72-034C-5E915732A2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304157-4149-F7F3-594E-549C59233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451CF-FC91-456C-ADE2-2BF8862AD79A}" type="datetimeFigureOut">
              <a:rPr lang="en-US" smtClean="0"/>
              <a:t>29/01/2026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B6286-4E77-307A-4594-FB6DD8770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DB1707-D18A-0E3B-04BE-99F7D7ACC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7B197-0855-402E-BCD7-2795A5E88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512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3F5BD-CCC2-8B3B-FEE5-42EC44552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29EE15-BF92-59F9-BFC4-B3ED085AE7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DD86AD-0E16-1419-5B2E-19D9E02DE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451CF-FC91-456C-ADE2-2BF8862AD79A}" type="datetimeFigureOut">
              <a:rPr lang="en-US" smtClean="0"/>
              <a:t>29/01/2026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C79C4A-BF4B-3BF6-7EC7-54A0C38EF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E3E50B-B56C-D5FD-2C90-1ADF03607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7B197-0855-402E-BCD7-2795A5E88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983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6E56CDD-26DD-401B-AE2E-588D197335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DE922D-3BA8-7BDB-CB81-994216C5C2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4E6083-102E-8FFB-D620-5355DDC52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451CF-FC91-456C-ADE2-2BF8862AD79A}" type="datetimeFigureOut">
              <a:rPr lang="en-US" smtClean="0"/>
              <a:t>29/01/2026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DF6B0A-B731-EBBC-E33B-8CEBE6656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768F89-1853-CAA6-9DBA-C41823CE3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7B197-0855-402E-BCD7-2795A5E88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458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56B32-5AD0-8B33-F739-25DD2DDA6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2AFFCA-CA82-998B-7F1D-64A9FF2E09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6984DA-0F46-D824-B085-380FE99D1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451CF-FC91-456C-ADE2-2BF8862AD79A}" type="datetimeFigureOut">
              <a:rPr lang="en-US" smtClean="0"/>
              <a:t>29/01/2026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6DAC6E-5D52-FEFB-F9B1-39EEC6561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854C6F-696B-DB66-FE15-44F4DE69E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7B197-0855-402E-BCD7-2795A5E88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124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764BE-A006-5D3F-46EF-B4E933D32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801A4B-1CC5-8ABC-3829-539BD7A0DB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B380A8-6CF5-33C7-FC8F-326F284C0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451CF-FC91-456C-ADE2-2BF8862AD79A}" type="datetimeFigureOut">
              <a:rPr lang="en-US" smtClean="0"/>
              <a:t>29/01/2026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F88143-D5C4-1630-7B7B-1015EF93E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571904-3ECF-0219-A1D6-F87BC955D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7B197-0855-402E-BCD7-2795A5E88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718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D7C96-F539-51DE-5728-E433DAFFC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3CC144-DBBD-C0ED-7CFC-910EABBC2D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FF9574-39F6-4B56-9669-724F6A8E49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942A06-EC54-1638-2936-FD329C8E7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451CF-FC91-456C-ADE2-2BF8862AD79A}" type="datetimeFigureOut">
              <a:rPr lang="en-US" smtClean="0"/>
              <a:t>29/01/2026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E9DDEF-2972-FBE4-85AE-D2E49FFD8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B05E09-8D30-AA92-2501-347785253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7B197-0855-402E-BCD7-2795A5E88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828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072CF-E91C-AB65-0C0C-5CB224EF5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D45800-6EB9-781C-1D08-6B3869B67C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CA984E-F9DE-A494-8B9E-4591D59819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7AA695-39E2-5058-BCBF-A125F6C17B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170C19-FADF-A408-2950-7B7BA31247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B15E8F-4F39-7A46-4030-A21894C08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451CF-FC91-456C-ADE2-2BF8862AD79A}" type="datetimeFigureOut">
              <a:rPr lang="en-US" smtClean="0"/>
              <a:t>29/01/2026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2BB868-8407-4FE5-92F9-E96425A6F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26408A-62CB-6528-AE1A-4C0724601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7B197-0855-402E-BCD7-2795A5E88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33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60E52-E7D9-4899-CF65-2E8B2BC67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636DAB-E3FA-C1E1-26AD-634231F31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451CF-FC91-456C-ADE2-2BF8862AD79A}" type="datetimeFigureOut">
              <a:rPr lang="en-US" smtClean="0"/>
              <a:t>29/01/2026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7B2486-5F62-B3F5-C7A4-734D89685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AD3DF5-92B3-C6B2-56F9-643CDA900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7B197-0855-402E-BCD7-2795A5E88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318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03403F-5F89-1141-947F-ABD0F9CB7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451CF-FC91-456C-ADE2-2BF8862AD79A}" type="datetimeFigureOut">
              <a:rPr lang="en-US" smtClean="0"/>
              <a:t>29/01/2026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DD60FF-1F70-1757-A07B-8C1D2BE26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31FABF-1DD5-87BF-61D9-C768DE932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7B197-0855-402E-BCD7-2795A5E88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590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3E52D-6E55-1918-7887-A1A911630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CE3CF-19D5-542A-BA93-FAC85C256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84E8D7-F95D-0949-1D69-473A2FE6C3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BDE8AE-1624-96C0-CB6C-080F9CA06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451CF-FC91-456C-ADE2-2BF8862AD79A}" type="datetimeFigureOut">
              <a:rPr lang="en-US" smtClean="0"/>
              <a:t>29/01/2026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827371-A6D8-3979-F732-93FAD6C46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A87C95-C811-26F3-BE2A-DB3630CD1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7B197-0855-402E-BCD7-2795A5E88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417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8E7A2-32F2-CEFF-4819-22E177894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752E34-7B7C-7C2B-06CE-F7B93F1C4A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D4E127-0B25-670A-CEFA-2F71B20BE8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93FF65-A168-B649-4008-03E62C212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451CF-FC91-456C-ADE2-2BF8862AD79A}" type="datetimeFigureOut">
              <a:rPr lang="en-US" smtClean="0"/>
              <a:t>29/01/2026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490F3E-605A-5232-1764-00E966BCD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7306F8-8D07-1825-54F2-323FB1657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7B197-0855-402E-BCD7-2795A5E88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624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36D46B-BFB4-27E0-D1C3-4060FE710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0CC48E-0660-44AB-DA97-06138E4BF8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5F5602-1A5F-8E4C-F2E0-F82CB3F4C1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B451CF-FC91-456C-ADE2-2BF8862AD79A}" type="datetimeFigureOut">
              <a:rPr lang="en-US" smtClean="0"/>
              <a:t>29/01/2026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3010DA-3757-57FA-2721-C807D4A112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2BF42C-342E-AB30-6C54-F20E84779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27B197-0855-402E-BCD7-2795A5E88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18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991C1D-6FB2-6E79-FB73-C2B44588CC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09B8E53-4151-43E4-D759-F87EAD20723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23025" y="-1500075"/>
            <a:ext cx="18021862" cy="83580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6200A5C-568E-DE0B-9187-8C4E088C77AC}"/>
              </a:ext>
            </a:extLst>
          </p:cNvPr>
          <p:cNvSpPr txBox="1"/>
          <p:nvPr/>
        </p:nvSpPr>
        <p:spPr>
          <a:xfrm>
            <a:off x="3035061" y="5165849"/>
            <a:ext cx="612187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2026</a:t>
            </a:r>
            <a:r>
              <a:rPr kumimoji="0" lang="en-US" altLang="zh-TW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年3</a:t>
            </a:r>
            <a:r>
              <a:rPr kumimoji="0" lang="en-US" altLang="zh-TW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月</a:t>
            </a:r>
            <a:endParaRPr kumimoji="0" lang="en-US" altLang="zh-TW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lang="en-US" altLang="zh-CN" sz="4000" b="1" dirty="0"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30</a:t>
            </a:r>
            <a:r>
              <a:rPr lang="zh-CN" altLang="en-US" sz="4000" b="1" dirty="0"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天為穆斯林禱告</a:t>
            </a:r>
            <a:endParaRPr kumimoji="0" lang="en-MY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JhengHei" panose="020B0604030504040204" pitchFamily="34" charset="-120"/>
              <a:ea typeface="Microsoft JhengHei" panose="020B0604030504040204" pitchFamily="34" charset="-120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DA2A26-B2F3-5AF8-914D-A165AD858D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16414" y="893869"/>
            <a:ext cx="2359172" cy="25793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2D4D989-201E-FEFF-906E-721FF332D91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40043" y="526096"/>
            <a:ext cx="831271" cy="1331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90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BCDBB5-AAAD-9558-1D1B-5B19F7C021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80C1DD1-BF2B-169E-6BA0-61F020D3513E}"/>
              </a:ext>
            </a:extLst>
          </p:cNvPr>
          <p:cNvSpPr txBox="1"/>
          <p:nvPr/>
        </p:nvSpPr>
        <p:spPr>
          <a:xfrm>
            <a:off x="462643" y="391886"/>
            <a:ext cx="5330622" cy="931024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齋戒月的特點</a:t>
            </a:r>
            <a:endParaRPr kumimoji="0" lang="en-US" altLang="zh-TW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Key Features of Ramadan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BFBD4D97-F321-E841-6384-B51A2058FF4B}"/>
              </a:ext>
            </a:extLst>
          </p:cNvPr>
          <p:cNvSpPr txBox="1"/>
          <p:nvPr/>
        </p:nvSpPr>
        <p:spPr>
          <a:xfrm>
            <a:off x="462643" y="1598334"/>
            <a:ext cx="9171687" cy="50437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marR="0" lvl="0" indent="-5143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zh-TW" altLang="en-US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重新校準生命</a:t>
            </a:r>
            <a:br>
              <a:rPr lang="en-MY" altLang="zh-CN" sz="2200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kumimoji="0" lang="zh-TW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禁食與固定的禱告，幫助穆斯林</a:t>
            </a:r>
            <a:br>
              <a:rPr kumimoji="0" lang="en-US" altLang="zh-TW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</a:br>
            <a:r>
              <a:rPr kumimoji="0" lang="zh-TW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暫時放下日常慾望與忙碌，</a:t>
            </a:r>
            <a:br>
              <a:rPr kumimoji="0" lang="en-US" altLang="zh-TW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</a:br>
            <a:r>
              <a:rPr kumimoji="0" lang="zh-TW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專注於內在的整理與反思</a:t>
            </a:r>
            <a:endParaRPr kumimoji="0" lang="en-US" altLang="zh-CN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zh-TW" altLang="en-US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群體連結與彼此責任</a:t>
            </a:r>
            <a:br>
              <a:rPr kumimoji="0" lang="en-US" altLang="zh-TW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</a:br>
            <a:r>
              <a:rPr kumimoji="0" lang="zh-TW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提醒人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們</a:t>
            </a:r>
            <a:r>
              <a:rPr kumimoji="0" lang="zh-TW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為彼此的需要</a:t>
            </a:r>
            <a:br>
              <a:rPr kumimoji="0" lang="en-US" altLang="zh-TW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</a:br>
            <a:r>
              <a:rPr kumimoji="0" lang="zh-TW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負起更多關懷責任</a:t>
            </a:r>
            <a:endParaRPr kumimoji="0" lang="en-US" altLang="zh-TW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zh-TW" altLang="en-US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關注憐憫、施予與他人需要</a:t>
            </a:r>
            <a:br>
              <a:rPr kumimoji="0" lang="en-US" altLang="zh-TW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</a:br>
            <a:r>
              <a:rPr kumimoji="0" lang="zh-TW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將信仰具體地活在關懷他人的行動中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83C8B2A-D616-EFCC-1C1A-70ED39E719F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6710" y="-321229"/>
            <a:ext cx="3642208" cy="24281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7FAE818-EB5C-BD1D-CB3B-2B53F3BF30C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96603" y="371920"/>
            <a:ext cx="924479" cy="92348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F150DC6-8CC0-3D5C-F822-186E7DD192A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9793" y="1802467"/>
            <a:ext cx="3642207" cy="24281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B880F38-F2C9-E718-B421-58062C260A2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1393" y="2311044"/>
            <a:ext cx="3642208" cy="24281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3A7BCBE-2971-FE4E-BE98-BCD4AA3929A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7856" y="4471031"/>
            <a:ext cx="3613226" cy="2411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975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A899D0-9B01-8896-90C8-F8D0D215CC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AD12F91-16CF-4700-53C9-85E08E1D8A15}"/>
              </a:ext>
            </a:extLst>
          </p:cNvPr>
          <p:cNvSpPr txBox="1"/>
          <p:nvPr/>
        </p:nvSpPr>
        <p:spPr>
          <a:xfrm>
            <a:off x="462642" y="1594804"/>
            <a:ext cx="9124009" cy="48400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zh-TW" altLang="en-US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身心承受壓力的人</a:t>
            </a:r>
            <a:br>
              <a:rPr kumimoji="0" lang="en-US" altLang="zh-TW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</a:br>
            <a:r>
              <a:rPr kumimoji="0" lang="zh-TW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禁食對需要長時間工作或</a:t>
            </a:r>
            <a:br>
              <a:rPr kumimoji="0" lang="en-US" altLang="zh-TW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</a:br>
            <a:r>
              <a:rPr kumimoji="0" lang="zh-TW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身體狀況不佳的人帶來額外負擔</a:t>
            </a:r>
            <a:endParaRPr kumimoji="0" lang="en-US" altLang="zh-TW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zh-TW" altLang="en-US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尋找生命意義的人</a:t>
            </a:r>
            <a:br>
              <a:rPr kumimoji="0" lang="en-US" altLang="zh-TW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</a:br>
            <a:r>
              <a:rPr kumimoji="0" lang="zh-TW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求主在人的尋求與提問中動工，</a:t>
            </a:r>
            <a:br>
              <a:rPr kumimoji="0" lang="en-US" altLang="zh-TW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</a:br>
            <a:r>
              <a:rPr kumimoji="0" lang="zh-TW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使人不只是完成宗教責任，</a:t>
            </a:r>
            <a:br>
              <a:rPr kumimoji="0" lang="en-US" altLang="zh-TW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</a:br>
            <a:r>
              <a:rPr kumimoji="0" lang="zh-TW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而是真實面對內心的渴望、困惑與盼望</a:t>
            </a:r>
            <a:endParaRPr kumimoji="0" lang="en-US" altLang="zh-TW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zh-TW" altLang="en-US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群體間的理解與和平</a:t>
            </a:r>
            <a:br>
              <a:rPr kumimoji="0" lang="en-US" altLang="zh-TW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</a:br>
            <a:r>
              <a:rPr kumimoji="0" lang="zh-TW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求主促進彼此理解與尊重</a:t>
            </a:r>
            <a:endParaRPr kumimoji="0" lang="en-US" altLang="zh-TW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27538F2-2ED6-D62E-8833-92BC8E1CE30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6437" y="812800"/>
            <a:ext cx="3924300" cy="2616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C4BE35-6FB6-24B0-972C-75AB681986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96603" y="371920"/>
            <a:ext cx="924479" cy="9234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2C56267-E621-3CC5-9551-260C6E5458F8}"/>
              </a:ext>
            </a:extLst>
          </p:cNvPr>
          <p:cNvSpPr txBox="1"/>
          <p:nvPr/>
        </p:nvSpPr>
        <p:spPr>
          <a:xfrm>
            <a:off x="462642" y="391886"/>
            <a:ext cx="5908177" cy="931024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代禱需要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40000"/>
                  <a:lumOff val="60000"/>
                </a:schemeClr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Prayer Needs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40000"/>
                  <a:lumOff val="60000"/>
                </a:schemeClr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0A9C8A6-52C7-E6EB-8FE0-2E5D536546E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0097" y="3670894"/>
            <a:ext cx="4406847" cy="32114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EE80E39-B968-C277-0EF7-F74E0CE42C7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4097" y="2823075"/>
            <a:ext cx="3924300" cy="2616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DAC935F-AA9E-577A-2E2B-9A903E16CF7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4775" y="-16251"/>
            <a:ext cx="3924300" cy="261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338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FC9C00-CDC1-01A4-F5FF-955732F55A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6EBA329-7622-28AD-BF8B-B93D2CF1707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038058"/>
            <a:ext cx="12192000" cy="809271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2CA3CA3-A66D-D804-150C-AD02C72B11B5}"/>
              </a:ext>
            </a:extLst>
          </p:cNvPr>
          <p:cNvSpPr txBox="1"/>
          <p:nvPr/>
        </p:nvSpPr>
        <p:spPr>
          <a:xfrm>
            <a:off x="0" y="3105834"/>
            <a:ext cx="12192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>
              <a:defRPr/>
            </a:pP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讓我們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同心為</a:t>
            </a:r>
            <a:r>
              <a:rPr lang="zh-CN" altLang="en-US" sz="3600" b="1" dirty="0">
                <a:solidFill>
                  <a:srgbClr val="FFC000">
                    <a:lumMod val="40000"/>
                    <a:lumOff val="60000"/>
                  </a:srgb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穆斯林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禱告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2A8EEA-D364-EED7-25D1-CC6895397EE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96603" y="371920"/>
            <a:ext cx="924479" cy="92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531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9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4D5CE7-5EEA-0132-4F08-50DE5D8351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D709735-ED32-B66E-FEE7-B3A09ABB09C1}"/>
              </a:ext>
            </a:extLst>
          </p:cNvPr>
          <p:cNvSpPr txBox="1"/>
          <p:nvPr/>
        </p:nvSpPr>
        <p:spPr>
          <a:xfrm>
            <a:off x="0" y="1151870"/>
            <a:ext cx="12192000" cy="45542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親愛的</a:t>
            </a: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天父，齋戒月中操練節制、默想與祈禱的</a:t>
            </a:r>
            <a:r>
              <a:rPr kumimoji="0" lang="zh-CN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人需要你</a:t>
            </a: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。</a:t>
            </a:r>
            <a:br>
              <a:rPr lang="en-US" altLang="zh-TW" sz="3000" dirty="0">
                <a:solidFill>
                  <a:srgbClr val="E7E6E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你看見他們在認真</a:t>
            </a:r>
            <a:r>
              <a:rPr kumimoji="0" lang="zh-CN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追尋真道</a:t>
            </a: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，也明白他們日常生活</a:t>
            </a:r>
            <a:r>
              <a:rPr kumimoji="0" lang="zh-CN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中的</a:t>
            </a: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疲憊與壓力。</a:t>
            </a:r>
            <a:br>
              <a:rPr lang="en-US" altLang="zh-TW" sz="3000" dirty="0">
                <a:solidFill>
                  <a:srgbClr val="E7E6E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在這段需要忍耐與調整的時間裡，求你保守他們的身心，</a:t>
            </a:r>
            <a:br>
              <a:rPr lang="en-US" altLang="zh-TW" sz="3000" dirty="0">
                <a:solidFill>
                  <a:srgbClr val="E7E6E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使他們不只是完成外在的操練，也能在內心深處得著</a:t>
            </a:r>
            <a:r>
              <a:rPr kumimoji="0" lang="zh-CN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來自聖靈的</a:t>
            </a: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安慰。</a:t>
            </a:r>
            <a:endParaRPr kumimoji="0" lang="en-US" altLang="zh-TW" sz="3000" b="0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當人們在</a:t>
            </a: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靜默</a:t>
            </a: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中思索生命的方向與意義時，願你親自</a:t>
            </a: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靠近他們。</a:t>
            </a:r>
            <a:br>
              <a:rPr lang="en-US" altLang="zh-CN" sz="3000" b="1" dirty="0">
                <a:solidFill>
                  <a:srgbClr val="E7E6E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也求你在不同群體之間動工，使</a:t>
            </a: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同理</a:t>
            </a: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取代</a:t>
            </a: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爭執</a:t>
            </a: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，使尊重勝過</a:t>
            </a: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敵意</a:t>
            </a: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，</a:t>
            </a:r>
            <a:br>
              <a:rPr lang="en-US" altLang="zh-TW" sz="3000" b="1" dirty="0">
                <a:solidFill>
                  <a:srgbClr val="E7E6E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讓這段</a:t>
            </a: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時期</a:t>
            </a: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成為善意與憐憫</a:t>
            </a: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湧流</a:t>
            </a: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的時刻。</a:t>
            </a:r>
            <a:br>
              <a:rPr lang="en-US" altLang="zh-TW" sz="3000" b="1" dirty="0">
                <a:solidFill>
                  <a:srgbClr val="E7E6E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奉主耶穌基督的名求，阿們！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B006955-9430-F2C6-CFAD-F7358239AE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96604" y="371920"/>
            <a:ext cx="924477" cy="92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120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602517" y="2988430"/>
            <a:ext cx="6911401" cy="911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Light" panose="020B0502040204020203" pitchFamily="34" charset="-122"/>
                <a:ea typeface="Microsoft YaHei Light" panose="020B0502040204020203" pitchFamily="34" charset="-122"/>
                <a:cs typeface="+mn-cs"/>
              </a:rPr>
              <a:t>不再是個人的禱告，我們開始一起祈禱。</a:t>
            </a:r>
            <a:b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Light" panose="020B0502040204020203" pitchFamily="34" charset="-122"/>
                <a:ea typeface="Microsoft YaHei Light" panose="020B0502040204020203" pitchFamily="34" charset="-122"/>
                <a:cs typeface="+mn-cs"/>
              </a:rPr>
            </a:b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Light" panose="020B0502040204020203" pitchFamily="34" charset="-122"/>
                <a:ea typeface="Microsoft YaHei Light" panose="020B0502040204020203" pitchFamily="34" charset="-122"/>
                <a:cs typeface="+mn-cs"/>
              </a:rPr>
              <a:t>30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Light" panose="020B0502040204020203" pitchFamily="34" charset="-122"/>
                <a:ea typeface="Microsoft YaHei Light" panose="020B0502040204020203" pitchFamily="34" charset="-122"/>
                <a:cs typeface="+mn-cs"/>
              </a:rPr>
              <a:t>分鐘，生活再忙碌的人都能找到時間參與。</a:t>
            </a:r>
          </a:p>
        </p:txBody>
      </p:sp>
      <p:pic>
        <p:nvPicPr>
          <p:cNvPr id="2" name="Graphic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-204122" y="1"/>
            <a:ext cx="4713254" cy="6858000"/>
          </a:xfrm>
          <a:prstGeom prst="rect">
            <a:avLst/>
          </a:prstGeom>
        </p:spPr>
      </p:pic>
      <p:pic>
        <p:nvPicPr>
          <p:cNvPr id="13" name="Graphic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733145" y="4273637"/>
            <a:ext cx="4866748" cy="1939381"/>
          </a:xfrm>
          <a:prstGeom prst="rect">
            <a:avLst/>
          </a:prstGeom>
        </p:spPr>
      </p:pic>
      <p:pic>
        <p:nvPicPr>
          <p:cNvPr id="4" name="Graphic 3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615408" y="944442"/>
            <a:ext cx="5726021" cy="18228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3000">
        <p14:pan dir="u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9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9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" t="16279" r="511"/>
          <a:stretch>
            <a:fillRect/>
          </a:stretch>
        </p:blipFill>
        <p:spPr>
          <a:xfrm>
            <a:off x="9525000" y="2590800"/>
            <a:ext cx="1771650" cy="20574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0" y="0"/>
            <a:ext cx="8571471" cy="68580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04063" y="2273770"/>
            <a:ext cx="1914259" cy="2606347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51050" y="2316839"/>
            <a:ext cx="2278571" cy="24912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3000">
        <p14:pan dir="u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</TotalTime>
  <Words>1109</Words>
  <Application>Microsoft Office PowerPoint</Application>
  <PresentationFormat>Widescreen</PresentationFormat>
  <Paragraphs>43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Microsoft JhengHei</vt:lpstr>
      <vt:lpstr>Microsoft YaHei</vt:lpstr>
      <vt:lpstr>Microsoft YaHei Light</vt:lpstr>
      <vt:lpstr>Microsoft YaHei UI</vt:lpstr>
      <vt:lpstr>tt_norms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Enoch Lee</dc:creator>
  <cp:lastModifiedBy>Guan Fung Howe</cp:lastModifiedBy>
  <cp:revision>25</cp:revision>
  <dcterms:created xsi:type="dcterms:W3CDTF">2026-01-17T23:01:59Z</dcterms:created>
  <dcterms:modified xsi:type="dcterms:W3CDTF">2026-01-29T01:55:30Z</dcterms:modified>
</cp:coreProperties>
</file>