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CB603-B92C-40CB-B2C5-1F355CC6FDE3}" v="23" dt="2026-01-29T01:55:39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762" autoAdjust="0"/>
  </p:normalViewPr>
  <p:slideViewPr>
    <p:cSldViewPr snapToGrid="0">
      <p:cViewPr varScale="1">
        <p:scale>
          <a:sx n="58" d="100"/>
          <a:sy n="58" d="100"/>
        </p:scale>
        <p:origin x="1574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modSld">
      <pc:chgData name="Guan Fung Howe" userId="13491f60ce8118be" providerId="LiveId" clId="{DE1D4268-3B54-407B-A0A1-3D37E7E483E4}" dt="2026-01-29T01:55:39.009" v="28" actId="20577"/>
      <pc:docMkLst>
        <pc:docMk/>
      </pc:docMkLst>
      <pc:sldChg chg="modSp modNotesTx">
        <pc:chgData name="Guan Fung Howe" userId="13491f60ce8118be" providerId="LiveId" clId="{DE1D4268-3B54-407B-A0A1-3D37E7E483E4}" dt="2026-01-29T01:44:58.756" v="11" actId="113"/>
        <pc:sldMkLst>
          <pc:docMk/>
          <pc:sldMk cId="805975443" sldId="386"/>
        </pc:sldMkLst>
        <pc:spChg chg="mod">
          <ac:chgData name="Guan Fung Howe" userId="13491f60ce8118be" providerId="LiveId" clId="{DE1D4268-3B54-407B-A0A1-3D37E7E483E4}" dt="2026-01-29T01:44:38.916" v="7"/>
          <ac:spMkLst>
            <pc:docMk/>
            <pc:sldMk cId="805975443" sldId="386"/>
            <ac:spMk id="2" creationId="{BFBD4D97-F321-E841-6384-B51A2058FF4B}"/>
          </ac:spMkLst>
        </pc:spChg>
        <pc:spChg chg="mod">
          <ac:chgData name="Guan Fung Howe" userId="13491f60ce8118be" providerId="LiveId" clId="{DE1D4268-3B54-407B-A0A1-3D37E7E483E4}" dt="2026-01-29T01:43:54.023" v="1"/>
          <ac:spMkLst>
            <pc:docMk/>
            <pc:sldMk cId="805975443" sldId="386"/>
            <ac:spMk id="4" creationId="{480C1DD1-BF2B-169E-6BA0-61F020D3513E}"/>
          </ac:spMkLst>
        </pc:spChg>
      </pc:sldChg>
      <pc:sldChg chg="modSp mod modNotesTx">
        <pc:chgData name="Guan Fung Howe" userId="13491f60ce8118be" providerId="LiveId" clId="{DE1D4268-3B54-407B-A0A1-3D37E7E483E4}" dt="2026-01-29T01:46:16.972" v="23" actId="113"/>
        <pc:sldMkLst>
          <pc:docMk/>
          <pc:sldMk cId="1574338649" sldId="387"/>
        </pc:sldMkLst>
        <pc:spChg chg="mod">
          <ac:chgData name="Guan Fung Howe" userId="13491f60ce8118be" providerId="LiveId" clId="{DE1D4268-3B54-407B-A0A1-3D37E7E483E4}" dt="2026-01-29T01:45:58.843" v="19"/>
          <ac:spMkLst>
            <pc:docMk/>
            <pc:sldMk cId="1574338649" sldId="387"/>
            <ac:spMk id="3" creationId="{6AD12F91-16CF-4700-53C9-85E08E1D8A15}"/>
          </ac:spMkLst>
        </pc:spChg>
        <pc:spChg chg="mod">
          <ac:chgData name="Guan Fung Howe" userId="13491f60ce8118be" providerId="LiveId" clId="{DE1D4268-3B54-407B-A0A1-3D37E7E483E4}" dt="2026-01-29T01:45:13.308" v="13" actId="20577"/>
          <ac:spMkLst>
            <pc:docMk/>
            <pc:sldMk cId="1574338649" sldId="387"/>
            <ac:spMk id="5" creationId="{52C56267-E621-3CC5-9551-260C6E5458F8}"/>
          </ac:spMkLst>
        </pc:spChg>
      </pc:sldChg>
      <pc:sldChg chg="modSp modAnim">
        <pc:chgData name="Guan Fung Howe" userId="13491f60ce8118be" providerId="LiveId" clId="{DE1D4268-3B54-407B-A0A1-3D37E7E483E4}" dt="2026-01-29T01:46:32.256" v="25" actId="207"/>
        <pc:sldMkLst>
          <pc:docMk/>
          <pc:sldMk cId="2541531073" sldId="388"/>
        </pc:sldMkLst>
        <pc:spChg chg="mod">
          <ac:chgData name="Guan Fung Howe" userId="13491f60ce8118be" providerId="LiveId" clId="{DE1D4268-3B54-407B-A0A1-3D37E7E483E4}" dt="2026-01-29T01:46:32.256" v="25" actId="207"/>
          <ac:spMkLst>
            <pc:docMk/>
            <pc:sldMk cId="2541531073" sldId="388"/>
            <ac:spMk id="2" creationId="{D2CA3CA3-A66D-D804-150C-AD02C72B11B5}"/>
          </ac:spMkLst>
        </pc:spChg>
      </pc:sldChg>
      <pc:sldChg chg="modSp">
        <pc:chgData name="Guan Fung Howe" userId="13491f60ce8118be" providerId="LiveId" clId="{DE1D4268-3B54-407B-A0A1-3D37E7E483E4}" dt="2026-01-29T01:46:50.051" v="27"/>
        <pc:sldMkLst>
          <pc:docMk/>
          <pc:sldMk cId="434120057" sldId="389"/>
        </pc:sldMkLst>
        <pc:spChg chg="mod">
          <ac:chgData name="Guan Fung Howe" userId="13491f60ce8118be" providerId="LiveId" clId="{DE1D4268-3B54-407B-A0A1-3D37E7E483E4}" dt="2026-01-29T01:46:50.051" v="27"/>
          <ac:spMkLst>
            <pc:docMk/>
            <pc:sldMk cId="434120057" sldId="389"/>
            <ac:spMk id="5" creationId="{FD709735-ED32-B66E-FEE7-B3A09ABB09C1}"/>
          </ac:spMkLst>
        </pc:spChg>
      </pc:sldChg>
      <pc:sldChg chg="modSp">
        <pc:chgData name="Guan Fung Howe" userId="13491f60ce8118be" providerId="LiveId" clId="{DE1D4268-3B54-407B-A0A1-3D37E7E483E4}" dt="2026-01-29T01:55:39.009" v="28" actId="20577"/>
        <pc:sldMkLst>
          <pc:docMk/>
          <pc:sldMk cId="91490787" sldId="391"/>
        </pc:sldMkLst>
        <pc:spChg chg="mod">
          <ac:chgData name="Guan Fung Howe" userId="13491f60ce8118be" providerId="LiveId" clId="{DE1D4268-3B54-407B-A0A1-3D37E7E483E4}" dt="2026-01-29T01:55:39.009" v="28" actId="20577"/>
          <ac:spMkLst>
            <pc:docMk/>
            <pc:sldMk cId="91490787" sldId="391"/>
            <ac:spMk id="4" creationId="{56200A5C-568E-DE0B-9187-8C4E088C77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29DF-B173-488C-847D-CDA623D3C4CE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C334-81CC-4D72-A327-B554FDDE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1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3A22-527E-99F0-E005-9FA8957B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B34DD-39E9-002B-831E-6CD594C56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EA123-6252-6AE0-BD3C-5C17F8187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在斋戒月中，许多穆斯林以节制、祈祷与反思来调整生命的节奏，寻求内心的洁淨与平安。</a:t>
            </a:r>
          </a:p>
          <a:p>
            <a:r>
              <a:rPr lang="zh-CN" altLang="en-US" dirty="0"/>
              <a:t>这是一段表达真诚信仰、关注家庭连结与群体责任的时期。</a:t>
            </a:r>
          </a:p>
          <a:p>
            <a:r>
              <a:rPr lang="zh-CN" altLang="en-US" dirty="0"/>
              <a:t>我们在祷告中记念守斋的穆斯林，愿所有在这段时间呼求真道的人，都能经历安慰与盼望。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CB5F6-0BAF-A402-C59C-7F46289E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9DE6-17A3-4D87-B70A-11BE348715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118C4-E1A5-A447-7505-E0C40DCE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95300-11A6-BA9E-94AE-2775104A5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F0338-C01D-0698-93A5-C4E0053BA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一段刻意放慢节奏、重新校准生命的时间</a:t>
            </a:r>
            <a:br>
              <a:rPr lang="zh-CN" altLang="en-US" b="0" dirty="0"/>
            </a:br>
            <a:r>
              <a:rPr lang="zh-CN" altLang="en-US" b="0" dirty="0"/>
              <a:t>斋戒月透过禁食与固定的祷告节奏，帮助穆斯林暂时放下日常慾望与忙碌，专注于内在的整理与反思。</a:t>
            </a:r>
          </a:p>
          <a:p>
            <a:r>
              <a:rPr lang="zh-CN" altLang="en-US" b="0" dirty="0"/>
              <a:t>这段时间不只是克制身体，更是重新调整心灵方向、学习自制与敬虔的旅程。</a:t>
            </a:r>
          </a:p>
          <a:p>
            <a:endParaRPr lang="zh-CN" altLang="en-US" b="0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强化群体连结与彼此责任的月份</a:t>
            </a:r>
            <a:br>
              <a:rPr lang="zh-CN" altLang="en-US" b="0" dirty="0"/>
            </a:br>
            <a:r>
              <a:rPr lang="zh-CN" altLang="en-US" b="0" dirty="0"/>
              <a:t>斋戒月强调家庭、社群与信仰群体的连结。</a:t>
            </a:r>
          </a:p>
          <a:p>
            <a:r>
              <a:rPr lang="zh-CN" altLang="en-US" b="0" dirty="0"/>
              <a:t>人们在一起开斋、祷告与分享，使个人的灵修实践与群体生活紧密相连，也提醒人为彼此的需要负起更多关怀责任。</a:t>
            </a:r>
          </a:p>
          <a:p>
            <a:endParaRPr lang="zh-CN" altLang="en-US" b="0" dirty="0"/>
          </a:p>
          <a:p>
            <a:r>
              <a:rPr lang="en-US" altLang="zh-CN" b="1" dirty="0"/>
              <a:t>3. </a:t>
            </a:r>
            <a:r>
              <a:rPr lang="zh-CN" altLang="en-US" b="1" dirty="0"/>
              <a:t>关注怜悯、施予与他人需要的时期</a:t>
            </a:r>
            <a:br>
              <a:rPr lang="zh-CN" altLang="en-US" b="0" dirty="0"/>
            </a:br>
            <a:r>
              <a:rPr lang="zh-CN" altLang="en-US" b="0" dirty="0"/>
              <a:t>在斋戒月中，施捨与关怀弱势被特别重视。</a:t>
            </a:r>
          </a:p>
          <a:p>
            <a:r>
              <a:rPr lang="zh-CN" altLang="en-US" b="0" dirty="0"/>
              <a:t>透过记念贫乏的人，人们被引导去培养同理心，将信仰具体地活在关怀他人的行动中。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9AAB6-2B9C-E3A9-06D8-A1C590E5A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34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221D-35AE-3EDE-6397-726F5D3A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50E63-015C-C7BE-A2D3-4389A7C2D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AA68F-EF18-1ABA-7B0E-46DEBB7B8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为身心承受压力的人祷告</a:t>
            </a:r>
            <a:br>
              <a:rPr lang="zh-CN" altLang="en-US" b="0" dirty="0"/>
            </a:br>
            <a:r>
              <a:rPr lang="zh-CN" altLang="en-US" b="0" dirty="0"/>
              <a:t>禁食与作息改变，对需要长时间工作或身体状况不佳的人带来额外负担。</a:t>
            </a:r>
          </a:p>
          <a:p>
            <a:r>
              <a:rPr lang="zh-CN" altLang="en-US" b="0" dirty="0"/>
              <a:t>求主赐下力量与保守，使人在遵行信仰操练的同时，身心能被顾念与托住。</a:t>
            </a:r>
          </a:p>
          <a:p>
            <a:endParaRPr lang="zh-CN" altLang="en-US" b="0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为在反思中寻找生命意义的人祷告</a:t>
            </a:r>
            <a:br>
              <a:rPr lang="zh-CN" altLang="en-US" b="0" dirty="0"/>
            </a:br>
            <a:r>
              <a:rPr lang="zh-CN" altLang="en-US" b="0" dirty="0"/>
              <a:t>斋戒月是一段深刻反思人生方向的时期。</a:t>
            </a:r>
          </a:p>
          <a:p>
            <a:r>
              <a:rPr lang="zh-CN" altLang="en-US" b="0" dirty="0"/>
              <a:t>求主在人的寻求与提问中动工，使人不只是完成宗教责任，而是真实面对内心的渴望、困惑与盼望。</a:t>
            </a:r>
          </a:p>
          <a:p>
            <a:endParaRPr lang="zh-CN" altLang="en-US" b="0" dirty="0"/>
          </a:p>
          <a:p>
            <a:r>
              <a:rPr lang="en-US" altLang="zh-CN" b="1" dirty="0"/>
              <a:t>3. </a:t>
            </a:r>
            <a:r>
              <a:rPr lang="zh-CN" altLang="en-US" b="1" dirty="0"/>
              <a:t>为群体间的理解与和平祷告</a:t>
            </a:r>
            <a:br>
              <a:rPr lang="zh-CN" altLang="en-US" b="0" dirty="0"/>
            </a:br>
            <a:r>
              <a:rPr lang="zh-CN" altLang="en-US" b="0" dirty="0"/>
              <a:t>在多元社会中，斋戒月有时也使穆斯林显得与周围节奏不同。</a:t>
            </a:r>
          </a:p>
          <a:p>
            <a:r>
              <a:rPr lang="zh-CN" altLang="en-US" b="0" dirty="0"/>
              <a:t>求主促进彼此理解与尊重，使不同背景的人能在日常互动中建立和平与善意。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85AE4-63A5-B7B7-B039-B257E2752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7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7F5E-C20E-E40B-83C2-11604E63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87024-90F7-55E5-B5AC-71CD6A449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071F7-2DD0-BD78-1AAB-7D669E8A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4E3D2-5000-9EF1-24EE-3688AE29E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2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FFE72-959C-4D72-B276-C18C2F2C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2F5ED-5F09-9401-E181-D65AD6E3F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62C42-1D84-392C-B59C-FE0AAE64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55E3-396D-2C0E-B7B2-B04284309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FDBF-97EE-DDE9-5B35-0B6EA7E5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42E8C-6697-AC72-034C-5E915732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4157-4149-F7F3-594E-549C59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6286-4E77-307A-4594-FB6DD877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1707-D18A-0E3B-04BE-99F7D7A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F5BD-CCC2-8B3B-FEE5-42EC445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9EE15-BF92-59F9-BFC4-B3ED085A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86AD-0E16-1419-5B2E-19D9E02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9C4A-BF4B-3BF6-7EC7-54A0C38E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E50B-B56C-D5FD-2C90-1ADF0360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56CDD-26DD-401B-AE2E-588D1973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922D-3BA8-7BDB-CB81-994216C5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6083-102E-8FFB-D620-5355DDC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6B0A-B731-EBBC-E33B-8CEBE665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8F89-1853-CAA6-9DBA-C41823CE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6B32-5AD0-8B33-F739-25DD2DDA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FFCA-CA82-998B-7F1D-64A9FF2E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84DA-0F46-D824-B085-380FE99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AC6E-5D52-FEFB-F9B1-39EEC656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4C6F-696B-DB66-FE15-44F4DE69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64BE-A006-5D3F-46EF-B4E933D3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1A4B-1CC5-8ABC-3829-539BD7A0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80A8-6CF5-33C7-FC8F-326F284C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8143-D5C4-1630-7B7B-1015EF93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71904-3ECF-0219-A1D6-F87BC95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7C96-F539-51DE-5728-E433DAF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C144-DBBD-C0ED-7CFC-910EABBC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9574-39F6-4B56-9669-724F6A8E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2A06-EC54-1638-2936-FD329C8E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DDEF-2972-FBE4-85AE-D2E49FFD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5E09-8D30-AA92-2501-3477852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72CF-E91C-AB65-0C0C-5CB224EF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45800-6EB9-781C-1D08-6B3869B6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A984E-F9DE-A494-8B9E-4591D598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A695-39E2-5058-BCBF-A125F6C17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0C19-FADF-A408-2950-7B7BA3124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15E8F-4F39-7A46-4030-A21894C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BB868-8407-4FE5-92F9-E96425A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6408A-62CB-6528-AE1A-4C072460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E52-E7D9-4899-CF65-2E8B2BC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6DAB-E3FA-C1E1-26AD-634231F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2486-5F62-B3F5-C7A4-734D8968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3DF5-92B3-C6B2-56F9-643CDA90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3403F-5F89-1141-947F-ABD0F9CB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D60FF-1F70-1757-A07B-8C1D2BE2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FABF-1DD5-87BF-61D9-C768DE9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E52D-6E55-1918-7887-A1A9116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E3CF-19D5-542A-BA93-FAC85C25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E8D7-F95D-0949-1D69-473A2FE6C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E8AE-1624-96C0-CB6C-080F9CA0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7371-A6D8-3979-F732-93FAD6C4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7C95-C811-26F3-BE2A-DB3630CD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7A2-32F2-CEFF-4819-22E1778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52E34-7B7C-7C2B-06CE-F7B93F1C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4E127-0B25-670A-CEFA-2F71B20B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FF65-A168-B649-4008-03E62C21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0F3E-605A-5232-1764-00E966BC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06F8-8D07-1825-54F2-323FB165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6D46B-BFB4-27E0-D1C3-4060FE71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CC48E-0660-44AB-DA97-06138E4B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5602-1A5F-8E4C-F2E0-F82CB3F4C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10DA-3757-57FA-2721-C807D4A1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F42C-342E-AB30-6C54-F20E84779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91C1D-6FB2-6E79-FB73-C2B44588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9B8E53-4151-43E4-D759-F87EAD207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025" y="-1500075"/>
            <a:ext cx="18021862" cy="8358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00A5C-568E-DE0B-9187-8C4E088C77AC}"/>
              </a:ext>
            </a:extLst>
          </p:cNvPr>
          <p:cNvSpPr txBox="1"/>
          <p:nvPr/>
        </p:nvSpPr>
        <p:spPr>
          <a:xfrm>
            <a:off x="3035061" y="5165849"/>
            <a:ext cx="6121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年3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天为穆斯林祷告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A2A26-B2F3-5AF8-914D-A165AD858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4D989-201E-FEFF-906E-721FF332D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CDBB5-AAAD-9558-1D1B-5B19F7C02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C1DD1-BF2B-169E-6BA0-61F020D3513E}"/>
              </a:ext>
            </a:extLst>
          </p:cNvPr>
          <p:cNvSpPr txBox="1"/>
          <p:nvPr/>
        </p:nvSpPr>
        <p:spPr>
          <a:xfrm>
            <a:off x="462643" y="391886"/>
            <a:ext cx="5330622" cy="93102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斋戒月的特点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Key Features of Ramadan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FBD4D97-F321-E841-6384-B51A2058FF4B}"/>
              </a:ext>
            </a:extLst>
          </p:cNvPr>
          <p:cNvSpPr txBox="1"/>
          <p:nvPr/>
        </p:nvSpPr>
        <p:spPr>
          <a:xfrm>
            <a:off x="462643" y="1598334"/>
            <a:ext cx="9171687" cy="504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重新校准生命</a:t>
            </a:r>
            <a:br>
              <a:rPr lang="en-MY" altLang="zh-CN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禁食与固定的祷告，帮助穆斯林</a:t>
            </a:r>
            <a:b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暂时放下日常慾望与忙碌，</a:t>
            </a:r>
            <a:b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专注于内在的整理与反思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群体连结与彼此责任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提醒人们为彼此的需要</a:t>
            </a:r>
            <a:b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负起更多关怀责任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关注怜悯、施予与他人需要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将信仰具体地活在关怀他人的行动中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3C8B2A-D616-EFCC-1C1A-70ED39E719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710" y="-321229"/>
            <a:ext cx="3642208" cy="2428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AE818-EB5C-BD1D-CB3B-2B53F3BF3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150DC6-8CC0-3D5C-F822-186E7DD192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793" y="1802467"/>
            <a:ext cx="3642207" cy="2428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880F38-F2C9-E718-B421-58062C260A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393" y="2311044"/>
            <a:ext cx="3642208" cy="2428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7BCBE-2971-FE4E-BE98-BCD4AA3929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856" y="4471031"/>
            <a:ext cx="3613226" cy="24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99D0-9B01-8896-90C8-F8D0D215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D12F91-16CF-4700-53C9-85E08E1D8A15}"/>
              </a:ext>
            </a:extLst>
          </p:cNvPr>
          <p:cNvSpPr txBox="1"/>
          <p:nvPr/>
        </p:nvSpPr>
        <p:spPr>
          <a:xfrm>
            <a:off x="462642" y="1594804"/>
            <a:ext cx="9124009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身心承受压力的人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禁食对需要长时间工作或</a:t>
            </a:r>
            <a:b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身体状况不佳的人带来额外负担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寻找生命意义的人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求主在人的寻求与提问中动工，</a:t>
            </a:r>
            <a:b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使人不只是完成宗教责任，</a:t>
            </a:r>
            <a:b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而是真实面对内心的渴望、困惑与盼望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群体间的理解与和平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求主促进彼此理解与尊重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538F2-2ED6-D62E-8833-92BC8E1CE3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437" y="812800"/>
            <a:ext cx="3924300" cy="261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4BE35-6FB6-24B0-972C-75AB68198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56267-E621-3CC5-9551-260C6E5458F8}"/>
              </a:ext>
            </a:extLst>
          </p:cNvPr>
          <p:cNvSpPr txBox="1"/>
          <p:nvPr/>
        </p:nvSpPr>
        <p:spPr>
          <a:xfrm>
            <a:off x="462642" y="391886"/>
            <a:ext cx="5908177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代祷需要</a:t>
            </a:r>
            <a:endParaRPr lang="en-MY" altLang="zh-CN" sz="3200" b="1" dirty="0">
              <a:solidFill>
                <a:schemeClr val="accent4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Needs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9C8A6-52C7-E6EB-8FE0-2E5D53654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97" y="3670894"/>
            <a:ext cx="4406847" cy="3211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80E39-B968-C277-0EF7-F74E0CE42C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097" y="2823075"/>
            <a:ext cx="3924300" cy="261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AC935F-AA9E-577A-2E2B-9A903E16CF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775" y="-16251"/>
            <a:ext cx="392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C9C00-CDC1-01A4-F5FF-955732F5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BA329-7622-28AD-BF8B-B93D2CF17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58"/>
            <a:ext cx="12192000" cy="8092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A3CA3-A66D-D804-150C-AD02C72B11B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让我们同心为</a:t>
            </a:r>
            <a:r>
              <a:rPr lang="zh-CN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穆斯林</a:t>
            </a: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A8EEA-D364-EED7-25D1-CC6895397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D5CE7-5EEA-0132-4F08-50DE5D83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09735-ED32-B66E-FEE7-B3A09ABB09C1}"/>
              </a:ext>
            </a:extLst>
          </p:cNvPr>
          <p:cNvSpPr txBox="1"/>
          <p:nvPr/>
        </p:nvSpPr>
        <p:spPr>
          <a:xfrm>
            <a:off x="0" y="1151870"/>
            <a:ext cx="12192000" cy="45542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亲爱的天父，斋戒月中操练节制、默想与祈祷的人需要你。</a:t>
            </a:r>
            <a:b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你看见他们在认真追寻真道，也明白他们日常生活中的疲惫与压力。</a:t>
            </a:r>
            <a:b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在这段需要忍耐与调整的时间裡，求你保守他们的身心，</a:t>
            </a:r>
            <a:b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使他们不只是完成外在的操练，也能在内心深处得着来自圣灵的安慰。</a:t>
            </a:r>
          </a:p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当人们在静默中思索生命的方向与意义时，愿你亲自靠近他们。</a:t>
            </a:r>
            <a:b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也求你在不同群体之间动工，使同理取代争执，使尊重胜过敌意，</a:t>
            </a:r>
            <a:b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让这段时期成为善意与怜悯涌流的时刻。</a:t>
            </a:r>
            <a:b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奉主耶稣基督的名求，阿们！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06955-9430-F2C6-CFAD-F7358239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1109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26</cp:revision>
  <dcterms:created xsi:type="dcterms:W3CDTF">2026-01-17T23:01:59Z</dcterms:created>
  <dcterms:modified xsi:type="dcterms:W3CDTF">2026-01-29T01:55:41Z</dcterms:modified>
</cp:coreProperties>
</file>