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0"/>
  </p:notesMasterIdLst>
  <p:sldIdLst>
    <p:sldId id="261" r:id="rId3"/>
    <p:sldId id="262" r:id="rId4"/>
    <p:sldId id="263" r:id="rId5"/>
    <p:sldId id="264" r:id="rId6"/>
    <p:sldId id="265" r:id="rId7"/>
    <p:sldId id="392" r:id="rId8"/>
    <p:sldId id="390"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N+WlLXm2KMtcAmonXM5kQE0vO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DAF64-FDE2-4171-B589-B91D7F818BCC}" v="20" dt="2026-01-28T04:06:07.909"/>
    <p1510:client id="{FA4952F0-EB1A-4BFD-9162-4ACD8C2D58F2}" v="7" dt="2026-01-29T01:55:51.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24"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customschemas.google.com/relationships/presentationmetadata" Target="meta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 Target="slides/slide3.xml"/><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n Fung Howe" userId="13491f60ce8118be" providerId="LiveId" clId="{DE1D4268-3B54-407B-A0A1-3D37E7E483E4}"/>
    <pc:docChg chg="undo custSel addSld delSld modSld">
      <pc:chgData name="Guan Fung Howe" userId="13491f60ce8118be" providerId="LiveId" clId="{DE1D4268-3B54-407B-A0A1-3D37E7E483E4}" dt="2026-01-29T01:55:51.569" v="630" actId="20577"/>
      <pc:docMkLst>
        <pc:docMk/>
      </pc:docMkLst>
      <pc:sldChg chg="addSp delSp modSp del mod delAnim modAnim">
        <pc:chgData name="Guan Fung Howe" userId="13491f60ce8118be" providerId="LiveId" clId="{DE1D4268-3B54-407B-A0A1-3D37E7E483E4}" dt="2026-01-28T04:07:33.852" v="623" actId="47"/>
        <pc:sldMkLst>
          <pc:docMk/>
          <pc:sldMk cId="0" sldId="256"/>
        </pc:sldMkLst>
        <pc:spChg chg="add del mod">
          <ac:chgData name="Guan Fung Howe" userId="13491f60ce8118be" providerId="LiveId" clId="{DE1D4268-3B54-407B-A0A1-3D37E7E483E4}" dt="2026-01-28T03:29:19.370" v="11" actId="478"/>
          <ac:spMkLst>
            <pc:docMk/>
            <pc:sldMk cId="0" sldId="256"/>
            <ac:spMk id="2" creationId="{24D80DB8-4D14-FF09-6812-E5548D014EF0}"/>
          </ac:spMkLst>
        </pc:spChg>
        <pc:spChg chg="mod">
          <ac:chgData name="Guan Fung Howe" userId="13491f60ce8118be" providerId="LiveId" clId="{DE1D4268-3B54-407B-A0A1-3D37E7E483E4}" dt="2026-01-28T03:29:17.125" v="10" actId="1076"/>
          <ac:spMkLst>
            <pc:docMk/>
            <pc:sldMk cId="0" sldId="256"/>
            <ac:spMk id="90" creationId="{00000000-0000-0000-0000-000000000000}"/>
          </ac:spMkLst>
        </pc:spChg>
        <pc:picChg chg="add mod">
          <ac:chgData name="Guan Fung Howe" userId="13491f60ce8118be" providerId="LiveId" clId="{DE1D4268-3B54-407B-A0A1-3D37E7E483E4}" dt="2026-01-28T03:29:25.287" v="13"/>
          <ac:picMkLst>
            <pc:docMk/>
            <pc:sldMk cId="0" sldId="256"/>
            <ac:picMk id="3" creationId="{6ECDFD6D-2F13-54A7-5F79-EFA497E460EE}"/>
          </ac:picMkLst>
        </pc:picChg>
        <pc:picChg chg="add mod">
          <ac:chgData name="Guan Fung Howe" userId="13491f60ce8118be" providerId="LiveId" clId="{DE1D4268-3B54-407B-A0A1-3D37E7E483E4}" dt="2026-01-28T03:29:32.548" v="15"/>
          <ac:picMkLst>
            <pc:docMk/>
            <pc:sldMk cId="0" sldId="256"/>
            <ac:picMk id="4" creationId="{02063C72-0E26-4BA7-C6EC-B9C437F08BFC}"/>
          </ac:picMkLst>
        </pc:picChg>
        <pc:picChg chg="mod modCrop">
          <ac:chgData name="Guan Fung Howe" userId="13491f60ce8118be" providerId="LiveId" clId="{DE1D4268-3B54-407B-A0A1-3D37E7E483E4}" dt="2026-01-28T03:50:20.903" v="368" actId="732"/>
          <ac:picMkLst>
            <pc:docMk/>
            <pc:sldMk cId="0" sldId="256"/>
            <ac:picMk id="89" creationId="{00000000-0000-0000-0000-000000000000}"/>
          </ac:picMkLst>
        </pc:picChg>
        <pc:picChg chg="del">
          <ac:chgData name="Guan Fung Howe" userId="13491f60ce8118be" providerId="LiveId" clId="{DE1D4268-3B54-407B-A0A1-3D37E7E483E4}" dt="2026-01-28T03:29:20.571" v="12" actId="478"/>
          <ac:picMkLst>
            <pc:docMk/>
            <pc:sldMk cId="0" sldId="256"/>
            <ac:picMk id="91" creationId="{00000000-0000-0000-0000-000000000000}"/>
          </ac:picMkLst>
        </pc:picChg>
        <pc:picChg chg="del">
          <ac:chgData name="Guan Fung Howe" userId="13491f60ce8118be" providerId="LiveId" clId="{DE1D4268-3B54-407B-A0A1-3D37E7E483E4}" dt="2026-01-28T03:29:27.566" v="14" actId="478"/>
          <ac:picMkLst>
            <pc:docMk/>
            <pc:sldMk cId="0" sldId="256"/>
            <ac:picMk id="92" creationId="{00000000-0000-0000-0000-000000000000}"/>
          </ac:picMkLst>
        </pc:picChg>
      </pc:sldChg>
      <pc:sldChg chg="modSp del mod">
        <pc:chgData name="Guan Fung Howe" userId="13491f60ce8118be" providerId="LiveId" clId="{DE1D4268-3B54-407B-A0A1-3D37E7E483E4}" dt="2026-01-28T04:07:33.852" v="623" actId="47"/>
        <pc:sldMkLst>
          <pc:docMk/>
          <pc:sldMk cId="0" sldId="257"/>
        </pc:sldMkLst>
        <pc:spChg chg="mod">
          <ac:chgData name="Guan Fung Howe" userId="13491f60ce8118be" providerId="LiveId" clId="{DE1D4268-3B54-407B-A0A1-3D37E7E483E4}" dt="2026-01-28T03:49:59.457" v="356" actId="1035"/>
          <ac:spMkLst>
            <pc:docMk/>
            <pc:sldMk cId="0" sldId="257"/>
            <ac:spMk id="102" creationId="{00000000-0000-0000-0000-000000000000}"/>
          </ac:spMkLst>
        </pc:spChg>
        <pc:spChg chg="mod">
          <ac:chgData name="Guan Fung Howe" userId="13491f60ce8118be" providerId="LiveId" clId="{DE1D4268-3B54-407B-A0A1-3D37E7E483E4}" dt="2026-01-28T03:49:48.088" v="346" actId="11"/>
          <ac:spMkLst>
            <pc:docMk/>
            <pc:sldMk cId="0" sldId="257"/>
            <ac:spMk id="103" creationId="{00000000-0000-0000-0000-000000000000}"/>
          </ac:spMkLst>
        </pc:spChg>
      </pc:sldChg>
      <pc:sldChg chg="addSp delSp modSp del mod">
        <pc:chgData name="Guan Fung Howe" userId="13491f60ce8118be" providerId="LiveId" clId="{DE1D4268-3B54-407B-A0A1-3D37E7E483E4}" dt="2026-01-28T04:07:33.852" v="623" actId="47"/>
        <pc:sldMkLst>
          <pc:docMk/>
          <pc:sldMk cId="0" sldId="258"/>
        </pc:sldMkLst>
        <pc:spChg chg="add del mod">
          <ac:chgData name="Guan Fung Howe" userId="13491f60ce8118be" providerId="LiveId" clId="{DE1D4268-3B54-407B-A0A1-3D37E7E483E4}" dt="2026-01-28T03:34:36.149" v="131" actId="478"/>
          <ac:spMkLst>
            <pc:docMk/>
            <pc:sldMk cId="0" sldId="258"/>
            <ac:spMk id="2" creationId="{7C971D10-7801-CE84-6E5A-AF74448A8128}"/>
          </ac:spMkLst>
        </pc:spChg>
        <pc:spChg chg="add del mod">
          <ac:chgData name="Guan Fung Howe" userId="13491f60ce8118be" providerId="LiveId" clId="{DE1D4268-3B54-407B-A0A1-3D37E7E483E4}" dt="2026-01-28T03:35:00.740" v="136" actId="478"/>
          <ac:spMkLst>
            <pc:docMk/>
            <pc:sldMk cId="0" sldId="258"/>
            <ac:spMk id="3" creationId="{744A6D3B-F5DE-10E6-934E-DD26EB89EDFA}"/>
          </ac:spMkLst>
        </pc:spChg>
        <pc:spChg chg="add mod">
          <ac:chgData name="Guan Fung Howe" userId="13491f60ce8118be" providerId="LiveId" clId="{DE1D4268-3B54-407B-A0A1-3D37E7E483E4}" dt="2026-01-28T03:47:20.186" v="294" actId="14100"/>
          <ac:spMkLst>
            <pc:docMk/>
            <pc:sldMk cId="0" sldId="258"/>
            <ac:spMk id="4" creationId="{00000000-0000-0000-0000-000000000000}"/>
          </ac:spMkLst>
        </pc:spChg>
        <pc:spChg chg="mod">
          <ac:chgData name="Guan Fung Howe" userId="13491f60ce8118be" providerId="LiveId" clId="{DE1D4268-3B54-407B-A0A1-3D37E7E483E4}" dt="2026-01-28T03:50:03.415" v="367" actId="1035"/>
          <ac:spMkLst>
            <pc:docMk/>
            <pc:sldMk cId="0" sldId="258"/>
            <ac:spMk id="115" creationId="{00000000-0000-0000-0000-000000000000}"/>
          </ac:spMkLst>
        </pc:spChg>
        <pc:spChg chg="del mod">
          <ac:chgData name="Guan Fung Howe" userId="13491f60ce8118be" providerId="LiveId" clId="{DE1D4268-3B54-407B-A0A1-3D37E7E483E4}" dt="2026-01-28T03:34:59.483" v="135" actId="21"/>
          <ac:spMkLst>
            <pc:docMk/>
            <pc:sldMk cId="0" sldId="258"/>
            <ac:spMk id="116" creationId="{00000000-0000-0000-0000-000000000000}"/>
          </ac:spMkLst>
        </pc:spChg>
      </pc:sldChg>
      <pc:sldChg chg="del">
        <pc:chgData name="Guan Fung Howe" userId="13491f60ce8118be" providerId="LiveId" clId="{DE1D4268-3B54-407B-A0A1-3D37E7E483E4}" dt="2026-01-28T04:07:33.852" v="623" actId="47"/>
        <pc:sldMkLst>
          <pc:docMk/>
          <pc:sldMk cId="0" sldId="259"/>
        </pc:sldMkLst>
      </pc:sldChg>
      <pc:sldChg chg="modSp del mod">
        <pc:chgData name="Guan Fung Howe" userId="13491f60ce8118be" providerId="LiveId" clId="{DE1D4268-3B54-407B-A0A1-3D37E7E483E4}" dt="2026-01-28T04:07:33.852" v="623" actId="47"/>
        <pc:sldMkLst>
          <pc:docMk/>
          <pc:sldMk cId="0" sldId="260"/>
        </pc:sldMkLst>
        <pc:spChg chg="mod">
          <ac:chgData name="Guan Fung Howe" userId="13491f60ce8118be" providerId="LiveId" clId="{DE1D4268-3B54-407B-A0A1-3D37E7E483E4}" dt="2026-01-28T03:36:33.473" v="161" actId="20577"/>
          <ac:spMkLst>
            <pc:docMk/>
            <pc:sldMk cId="0" sldId="260"/>
            <ac:spMk id="130" creationId="{00000000-0000-0000-0000-000000000000}"/>
          </ac:spMkLst>
        </pc:spChg>
      </pc:sldChg>
      <pc:sldChg chg="addSp delSp modSp mod delAnim modAnim">
        <pc:chgData name="Guan Fung Howe" userId="13491f60ce8118be" providerId="LiveId" clId="{DE1D4268-3B54-407B-A0A1-3D37E7E483E4}" dt="2026-01-29T01:55:51.569" v="630" actId="20577"/>
        <pc:sldMkLst>
          <pc:docMk/>
          <pc:sldMk cId="0" sldId="261"/>
        </pc:sldMkLst>
        <pc:spChg chg="mod">
          <ac:chgData name="Guan Fung Howe" userId="13491f60ce8118be" providerId="LiveId" clId="{DE1D4268-3B54-407B-A0A1-3D37E7E483E4}" dt="2026-01-29T01:55:51.569" v="630" actId="20577"/>
          <ac:spMkLst>
            <pc:docMk/>
            <pc:sldMk cId="0" sldId="261"/>
            <ac:spMk id="138" creationId="{00000000-0000-0000-0000-000000000000}"/>
          </ac:spMkLst>
        </pc:spChg>
        <pc:picChg chg="add mod">
          <ac:chgData name="Guan Fung Howe" userId="13491f60ce8118be" providerId="LiveId" clId="{DE1D4268-3B54-407B-A0A1-3D37E7E483E4}" dt="2026-01-28T03:37:02.986" v="166"/>
          <ac:picMkLst>
            <pc:docMk/>
            <pc:sldMk cId="0" sldId="261"/>
            <ac:picMk id="2" creationId="{5E76C69C-7C3D-053B-B577-A8AE759E6D42}"/>
          </ac:picMkLst>
        </pc:picChg>
        <pc:picChg chg="add mod">
          <ac:chgData name="Guan Fung Howe" userId="13491f60ce8118be" providerId="LiveId" clId="{DE1D4268-3B54-407B-A0A1-3D37E7E483E4}" dt="2026-01-28T03:37:02.986" v="166"/>
          <ac:picMkLst>
            <pc:docMk/>
            <pc:sldMk cId="0" sldId="261"/>
            <ac:picMk id="3" creationId="{DA144F55-99C3-6141-9B08-2A47111C3B98}"/>
          </ac:picMkLst>
        </pc:picChg>
        <pc:picChg chg="mod">
          <ac:chgData name="Guan Fung Howe" userId="13491f60ce8118be" providerId="LiveId" clId="{DE1D4268-3B54-407B-A0A1-3D37E7E483E4}" dt="2026-01-28T03:37:23.253" v="171" actId="1076"/>
          <ac:picMkLst>
            <pc:docMk/>
            <pc:sldMk cId="0" sldId="261"/>
            <ac:picMk id="137" creationId="{00000000-0000-0000-0000-000000000000}"/>
          </ac:picMkLst>
        </pc:picChg>
        <pc:picChg chg="del">
          <ac:chgData name="Guan Fung Howe" userId="13491f60ce8118be" providerId="LiveId" clId="{DE1D4268-3B54-407B-A0A1-3D37E7E483E4}" dt="2026-01-28T03:36:52.473" v="162" actId="478"/>
          <ac:picMkLst>
            <pc:docMk/>
            <pc:sldMk cId="0" sldId="261"/>
            <ac:picMk id="139" creationId="{00000000-0000-0000-0000-000000000000}"/>
          </ac:picMkLst>
        </pc:picChg>
        <pc:picChg chg="del">
          <ac:chgData name="Guan Fung Howe" userId="13491f60ce8118be" providerId="LiveId" clId="{DE1D4268-3B54-407B-A0A1-3D37E7E483E4}" dt="2026-01-28T03:37:01.767" v="165" actId="478"/>
          <ac:picMkLst>
            <pc:docMk/>
            <pc:sldMk cId="0" sldId="261"/>
            <ac:picMk id="140" creationId="{00000000-0000-0000-0000-000000000000}"/>
          </ac:picMkLst>
        </pc:picChg>
      </pc:sldChg>
      <pc:sldChg chg="addSp delSp modSp mod">
        <pc:chgData name="Guan Fung Howe" userId="13491f60ce8118be" providerId="LiveId" clId="{DE1D4268-3B54-407B-A0A1-3D37E7E483E4}" dt="2026-01-28T04:03:09.695" v="578" actId="179"/>
        <pc:sldMkLst>
          <pc:docMk/>
          <pc:sldMk cId="0" sldId="262"/>
        </pc:sldMkLst>
        <pc:spChg chg="add del mod">
          <ac:chgData name="Guan Fung Howe" userId="13491f60ce8118be" providerId="LiveId" clId="{DE1D4268-3B54-407B-A0A1-3D37E7E483E4}" dt="2026-01-28T03:38:47.165" v="187" actId="478"/>
          <ac:spMkLst>
            <pc:docMk/>
            <pc:sldMk cId="0" sldId="262"/>
            <ac:spMk id="2" creationId="{F474DB0B-766E-D214-6B8F-6D7F746E4B22}"/>
          </ac:spMkLst>
        </pc:spChg>
        <pc:spChg chg="add del mod">
          <ac:chgData name="Guan Fung Howe" userId="13491f60ce8118be" providerId="LiveId" clId="{DE1D4268-3B54-407B-A0A1-3D37E7E483E4}" dt="2026-01-28T03:39:21.020" v="192" actId="478"/>
          <ac:spMkLst>
            <pc:docMk/>
            <pc:sldMk cId="0" sldId="262"/>
            <ac:spMk id="3" creationId="{EE5AE6B1-B669-1972-F8E2-400AEEF95D5D}"/>
          </ac:spMkLst>
        </pc:spChg>
        <pc:spChg chg="add mod">
          <ac:chgData name="Guan Fung Howe" userId="13491f60ce8118be" providerId="LiveId" clId="{DE1D4268-3B54-407B-A0A1-3D37E7E483E4}" dt="2026-01-28T04:03:09.695" v="578" actId="179"/>
          <ac:spMkLst>
            <pc:docMk/>
            <pc:sldMk cId="0" sldId="262"/>
            <ac:spMk id="4" creationId="{70982B09-D37F-0DF8-4710-2506B9F3F9C8}"/>
          </ac:spMkLst>
        </pc:spChg>
        <pc:spChg chg="add mod">
          <ac:chgData name="Guan Fung Howe" userId="13491f60ce8118be" providerId="LiveId" clId="{DE1D4268-3B54-407B-A0A1-3D37E7E483E4}" dt="2026-01-28T04:02:03.057" v="568"/>
          <ac:spMkLst>
            <pc:docMk/>
            <pc:sldMk cId="0" sldId="262"/>
            <ac:spMk id="5" creationId="{839FC7AE-F34B-68B2-6421-4AF89ED872D5}"/>
          </ac:spMkLst>
        </pc:spChg>
        <pc:spChg chg="del mod">
          <ac:chgData name="Guan Fung Howe" userId="13491f60ce8118be" providerId="LiveId" clId="{DE1D4268-3B54-407B-A0A1-3D37E7E483E4}" dt="2026-01-28T04:02:06.654" v="569" actId="478"/>
          <ac:spMkLst>
            <pc:docMk/>
            <pc:sldMk cId="0" sldId="262"/>
            <ac:spMk id="146" creationId="{00000000-0000-0000-0000-000000000000}"/>
          </ac:spMkLst>
        </pc:spChg>
        <pc:spChg chg="del mod">
          <ac:chgData name="Guan Fung Howe" userId="13491f60ce8118be" providerId="LiveId" clId="{DE1D4268-3B54-407B-A0A1-3D37E7E483E4}" dt="2026-01-28T04:02:12.815" v="571" actId="478"/>
          <ac:spMkLst>
            <pc:docMk/>
            <pc:sldMk cId="0" sldId="262"/>
            <ac:spMk id="147" creationId="{00000000-0000-0000-0000-000000000000}"/>
          </ac:spMkLst>
        </pc:spChg>
        <pc:picChg chg="mod ord">
          <ac:chgData name="Guan Fung Howe" userId="13491f60ce8118be" providerId="LiveId" clId="{DE1D4268-3B54-407B-A0A1-3D37E7E483E4}" dt="2026-01-28T03:59:28.157" v="520" actId="171"/>
          <ac:picMkLst>
            <pc:docMk/>
            <pc:sldMk cId="0" sldId="262"/>
            <ac:picMk id="148" creationId="{00000000-0000-0000-0000-000000000000}"/>
          </ac:picMkLst>
        </pc:picChg>
        <pc:picChg chg="mod ord">
          <ac:chgData name="Guan Fung Howe" userId="13491f60ce8118be" providerId="LiveId" clId="{DE1D4268-3B54-407B-A0A1-3D37E7E483E4}" dt="2026-01-28T03:59:13.193" v="515" actId="14100"/>
          <ac:picMkLst>
            <pc:docMk/>
            <pc:sldMk cId="0" sldId="262"/>
            <ac:picMk id="150" creationId="{00000000-0000-0000-0000-000000000000}"/>
          </ac:picMkLst>
        </pc:picChg>
        <pc:picChg chg="mod">
          <ac:chgData name="Guan Fung Howe" userId="13491f60ce8118be" providerId="LiveId" clId="{DE1D4268-3B54-407B-A0A1-3D37E7E483E4}" dt="2026-01-28T03:59:20.381" v="516" actId="1076"/>
          <ac:picMkLst>
            <pc:docMk/>
            <pc:sldMk cId="0" sldId="262"/>
            <ac:picMk id="151" creationId="{00000000-0000-0000-0000-000000000000}"/>
          </ac:picMkLst>
        </pc:picChg>
        <pc:picChg chg="mod ord">
          <ac:chgData name="Guan Fung Howe" userId="13491f60ce8118be" providerId="LiveId" clId="{DE1D4268-3B54-407B-A0A1-3D37E7E483E4}" dt="2026-01-28T03:57:03.460" v="499" actId="1076"/>
          <ac:picMkLst>
            <pc:docMk/>
            <pc:sldMk cId="0" sldId="262"/>
            <ac:picMk id="152" creationId="{00000000-0000-0000-0000-000000000000}"/>
          </ac:picMkLst>
        </pc:picChg>
      </pc:sldChg>
      <pc:sldChg chg="addSp modSp mod">
        <pc:chgData name="Guan Fung Howe" userId="13491f60ce8118be" providerId="LiveId" clId="{DE1D4268-3B54-407B-A0A1-3D37E7E483E4}" dt="2026-01-28T04:00:25.250" v="552" actId="1076"/>
        <pc:sldMkLst>
          <pc:docMk/>
          <pc:sldMk cId="0" sldId="263"/>
        </pc:sldMkLst>
        <pc:spChg chg="mod">
          <ac:chgData name="Guan Fung Howe" userId="13491f60ce8118be" providerId="LiveId" clId="{DE1D4268-3B54-407B-A0A1-3D37E7E483E4}" dt="2026-01-28T03:55:32.229" v="480" actId="1036"/>
          <ac:spMkLst>
            <pc:docMk/>
            <pc:sldMk cId="0" sldId="263"/>
            <ac:spMk id="158" creationId="{00000000-0000-0000-0000-000000000000}"/>
          </ac:spMkLst>
        </pc:spChg>
        <pc:spChg chg="mod">
          <ac:chgData name="Guan Fung Howe" userId="13491f60ce8118be" providerId="LiveId" clId="{DE1D4268-3B54-407B-A0A1-3D37E7E483E4}" dt="2026-01-28T03:55:32.229" v="480" actId="1036"/>
          <ac:spMkLst>
            <pc:docMk/>
            <pc:sldMk cId="0" sldId="263"/>
            <ac:spMk id="161" creationId="{00000000-0000-0000-0000-000000000000}"/>
          </ac:spMkLst>
        </pc:spChg>
        <pc:picChg chg="add mod">
          <ac:chgData name="Guan Fung Howe" userId="13491f60ce8118be" providerId="LiveId" clId="{DE1D4268-3B54-407B-A0A1-3D37E7E483E4}" dt="2026-01-28T03:59:59.962" v="530" actId="571"/>
          <ac:picMkLst>
            <pc:docMk/>
            <pc:sldMk cId="0" sldId="263"/>
            <ac:picMk id="2" creationId="{5DFEDE22-7264-9057-FC08-141670FC759C}"/>
          </ac:picMkLst>
        </pc:picChg>
        <pc:picChg chg="mod">
          <ac:chgData name="Guan Fung Howe" userId="13491f60ce8118be" providerId="LiveId" clId="{DE1D4268-3B54-407B-A0A1-3D37E7E483E4}" dt="2026-01-28T04:00:25.250" v="552" actId="1076"/>
          <ac:picMkLst>
            <pc:docMk/>
            <pc:sldMk cId="0" sldId="263"/>
            <ac:picMk id="159" creationId="{00000000-0000-0000-0000-000000000000}"/>
          </ac:picMkLst>
        </pc:picChg>
        <pc:picChg chg="mod ord">
          <ac:chgData name="Guan Fung Howe" userId="13491f60ce8118be" providerId="LiveId" clId="{DE1D4268-3B54-407B-A0A1-3D37E7E483E4}" dt="2026-01-28T04:00:06.063" v="549" actId="1038"/>
          <ac:picMkLst>
            <pc:docMk/>
            <pc:sldMk cId="0" sldId="263"/>
            <ac:picMk id="162" creationId="{00000000-0000-0000-0000-000000000000}"/>
          </ac:picMkLst>
        </pc:picChg>
        <pc:picChg chg="mod ord">
          <ac:chgData name="Guan Fung Howe" userId="13491f60ce8118be" providerId="LiveId" clId="{DE1D4268-3B54-407B-A0A1-3D37E7E483E4}" dt="2026-01-28T03:59:53.644" v="528" actId="170"/>
          <ac:picMkLst>
            <pc:docMk/>
            <pc:sldMk cId="0" sldId="263"/>
            <ac:picMk id="163" creationId="{00000000-0000-0000-0000-000000000000}"/>
          </ac:picMkLst>
        </pc:picChg>
        <pc:picChg chg="mod">
          <ac:chgData name="Guan Fung Howe" userId="13491f60ce8118be" providerId="LiveId" clId="{DE1D4268-3B54-407B-A0A1-3D37E7E483E4}" dt="2026-01-28T03:58:44.949" v="512" actId="1076"/>
          <ac:picMkLst>
            <pc:docMk/>
            <pc:sldMk cId="0" sldId="263"/>
            <ac:picMk id="164" creationId="{00000000-0000-0000-0000-000000000000}"/>
          </ac:picMkLst>
        </pc:picChg>
      </pc:sldChg>
      <pc:sldChg chg="modSp mod">
        <pc:chgData name="Guan Fung Howe" userId="13491f60ce8118be" providerId="LiveId" clId="{DE1D4268-3B54-407B-A0A1-3D37E7E483E4}" dt="2026-01-28T04:05:40.970" v="619" actId="404"/>
        <pc:sldMkLst>
          <pc:docMk/>
          <pc:sldMk cId="0" sldId="265"/>
        </pc:sldMkLst>
        <pc:spChg chg="mod">
          <ac:chgData name="Guan Fung Howe" userId="13491f60ce8118be" providerId="LiveId" clId="{DE1D4268-3B54-407B-A0A1-3D37E7E483E4}" dt="2026-01-28T04:05:40.970" v="619" actId="404"/>
          <ac:spMkLst>
            <pc:docMk/>
            <pc:sldMk cId="0" sldId="265"/>
            <ac:spMk id="178" creationId="{00000000-0000-0000-0000-000000000000}"/>
          </ac:spMkLst>
        </pc:spChg>
      </pc:sldChg>
      <pc:sldChg chg="del">
        <pc:chgData name="Guan Fung Howe" userId="13491f60ce8118be" providerId="LiveId" clId="{DE1D4268-3B54-407B-A0A1-3D37E7E483E4}" dt="2026-01-28T03:30:55.488" v="88" actId="47"/>
        <pc:sldMkLst>
          <pc:docMk/>
          <pc:sldMk cId="0" sldId="266"/>
        </pc:sldMkLst>
      </pc:sldChg>
      <pc:sldChg chg="del">
        <pc:chgData name="Guan Fung Howe" userId="13491f60ce8118be" providerId="LiveId" clId="{DE1D4268-3B54-407B-A0A1-3D37E7E483E4}" dt="2026-01-28T03:30:55.488" v="88" actId="47"/>
        <pc:sldMkLst>
          <pc:docMk/>
          <pc:sldMk cId="0" sldId="267"/>
        </pc:sldMkLst>
      </pc:sldChg>
      <pc:sldChg chg="del">
        <pc:chgData name="Guan Fung Howe" userId="13491f60ce8118be" providerId="LiveId" clId="{DE1D4268-3B54-407B-A0A1-3D37E7E483E4}" dt="2026-01-28T03:30:55.488" v="88" actId="47"/>
        <pc:sldMkLst>
          <pc:docMk/>
          <pc:sldMk cId="0" sldId="268"/>
        </pc:sldMkLst>
      </pc:sldChg>
      <pc:sldChg chg="add del setBg">
        <pc:chgData name="Guan Fung Howe" userId="13491f60ce8118be" providerId="LiveId" clId="{DE1D4268-3B54-407B-A0A1-3D37E7E483E4}" dt="2026-01-28T03:31:03.082" v="91"/>
        <pc:sldMkLst>
          <pc:docMk/>
          <pc:sldMk cId="0" sldId="390"/>
        </pc:sldMkLst>
      </pc:sldChg>
      <pc:sldChg chg="add del setBg">
        <pc:chgData name="Guan Fung Howe" userId="13491f60ce8118be" providerId="LiveId" clId="{DE1D4268-3B54-407B-A0A1-3D37E7E483E4}" dt="2026-01-28T03:31:03.082" v="91"/>
        <pc:sldMkLst>
          <pc:docMk/>
          <pc:sldMk cId="1165730767" sldId="392"/>
        </pc:sldMkLst>
      </pc:sldChg>
      <pc:sldChg chg="add del">
        <pc:chgData name="Guan Fung Howe" userId="13491f60ce8118be" providerId="LiveId" clId="{DE1D4268-3B54-407B-A0A1-3D37E7E483E4}" dt="2026-01-28T04:07:33.852" v="623" actId="47"/>
        <pc:sldMkLst>
          <pc:docMk/>
          <pc:sldMk cId="675154268" sldId="393"/>
        </pc:sldMkLst>
      </pc:sldChg>
      <pc:sldChg chg="add del setBg">
        <pc:chgData name="Guan Fung Howe" userId="13491f60ce8118be" providerId="LiveId" clId="{DE1D4268-3B54-407B-A0A1-3D37E7E483E4}" dt="2026-01-28T04:06:04.753" v="621"/>
        <pc:sldMkLst>
          <pc:docMk/>
          <pc:sldMk cId="2625715020" sldId="393"/>
        </pc:sldMkLst>
      </pc:sldChg>
      <pc:sldChg chg="add del">
        <pc:chgData name="Guan Fung Howe" userId="13491f60ce8118be" providerId="LiveId" clId="{DE1D4268-3B54-407B-A0A1-3D37E7E483E4}" dt="2026-01-28T04:07:33.852" v="623" actId="47"/>
        <pc:sldMkLst>
          <pc:docMk/>
          <pc:sldMk cId="480009457" sldId="394"/>
        </pc:sldMkLst>
      </pc:sldChg>
      <pc:sldChg chg="add del setBg">
        <pc:chgData name="Guan Fung Howe" userId="13491f60ce8118be" providerId="LiveId" clId="{DE1D4268-3B54-407B-A0A1-3D37E7E483E4}" dt="2026-01-28T04:06:04.753" v="621"/>
        <pc:sldMkLst>
          <pc:docMk/>
          <pc:sldMk cId="3870961011" sldId="394"/>
        </pc:sldMkLst>
      </pc:sldChg>
      <pc:sldMasterChg chg="delSldLayout">
        <pc:chgData name="Guan Fung Howe" userId="13491f60ce8118be" providerId="LiveId" clId="{DE1D4268-3B54-407B-A0A1-3D37E7E483E4}" dt="2026-01-28T03:30:55.488" v="88" actId="47"/>
        <pc:sldMasterMkLst>
          <pc:docMk/>
          <pc:sldMasterMk cId="0" sldId="2147483648"/>
        </pc:sldMasterMkLst>
        <pc:sldLayoutChg chg="del">
          <pc:chgData name="Guan Fung Howe" userId="13491f60ce8118be" providerId="LiveId" clId="{DE1D4268-3B54-407B-A0A1-3D37E7E483E4}" dt="2026-01-28T03:30:55.488" v="88" actId="47"/>
          <pc:sldLayoutMkLst>
            <pc:docMk/>
            <pc:sldMasterMk cId="0" sldId="2147483648"/>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TW"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During Ramadan, many Muslims adjust the rhythm of their lives through temperance, prayer, and reflection, seeking inner purity and peace. </a:t>
            </a:r>
            <a:endParaRPr/>
          </a:p>
          <a:p>
            <a:pPr marL="0" lvl="0" indent="0" algn="l" rtl="0">
              <a:spcBef>
                <a:spcPts val="0"/>
              </a:spcBef>
              <a:spcAft>
                <a:spcPts val="0"/>
              </a:spcAft>
              <a:buNone/>
            </a:pPr>
            <a:endParaRPr/>
          </a:p>
          <a:p>
            <a:pPr marL="0" lvl="0" indent="0" algn="l" rtl="0">
              <a:spcBef>
                <a:spcPts val="0"/>
              </a:spcBef>
              <a:spcAft>
                <a:spcPts val="0"/>
              </a:spcAft>
              <a:buNone/>
            </a:pPr>
            <a:r>
              <a:rPr lang="zh-TW"/>
              <a:t>This is a time for expressing sincere faith and focusing on family bonds and community responsibility. </a:t>
            </a:r>
            <a:endParaRPr/>
          </a:p>
          <a:p>
            <a:pPr marL="0" lvl="0" indent="0" algn="l" rtl="0">
              <a:spcBef>
                <a:spcPts val="0"/>
              </a:spcBef>
              <a:spcAft>
                <a:spcPts val="0"/>
              </a:spcAft>
              <a:buNone/>
            </a:pPr>
            <a:endParaRPr/>
          </a:p>
          <a:p>
            <a:pPr marL="0" lvl="0" indent="0" algn="l" rtl="0">
              <a:spcBef>
                <a:spcPts val="0"/>
              </a:spcBef>
              <a:spcAft>
                <a:spcPts val="0"/>
              </a:spcAft>
              <a:buNone/>
            </a:pPr>
            <a:r>
              <a:rPr lang="zh-TW"/>
              <a:t>In our prayers, we remember the Muslims observing Ramadan, and wish that all who call upon the truth during this time may experience comfort and hope.</a:t>
            </a:r>
            <a:endParaRPr/>
          </a:p>
        </p:txBody>
      </p:sp>
      <p:sp>
        <p:nvSpPr>
          <p:cNvPr id="135" name="Google Shape;1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zh-TW" sz="1300" b="1">
                <a:latin typeface="Arial"/>
                <a:ea typeface="Arial"/>
                <a:cs typeface="Arial"/>
                <a:sym typeface="Arial"/>
              </a:rPr>
              <a:t>1. A Time to Slow Down and Recenter</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zh-TW" sz="1100">
                <a:latin typeface="Arial"/>
                <a:ea typeface="Arial"/>
                <a:cs typeface="Arial"/>
                <a:sym typeface="Arial"/>
              </a:rPr>
              <a:t>Through fasting and a steady rhythm of prayer, Ramadan invites Muslims to step away from daily distractions and desires, making space for reflection and spiritual renewal.</a:t>
            </a:r>
            <a:br>
              <a:rPr lang="zh-TW" sz="1100">
                <a:latin typeface="Arial"/>
                <a:ea typeface="Arial"/>
                <a:cs typeface="Arial"/>
                <a:sym typeface="Arial"/>
              </a:rPr>
            </a:br>
            <a:r>
              <a:rPr lang="zh-TW" sz="1100">
                <a:latin typeface="Arial"/>
                <a:ea typeface="Arial"/>
                <a:cs typeface="Arial"/>
                <a:sym typeface="Arial"/>
              </a:rPr>
              <a:t> It is not only a season of physical discipline, but also a journey of realigning one’s heart—learning self-control, devotion, and deeper dependence on God.</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zh-TW" sz="1300" b="1">
                <a:latin typeface="Arial"/>
                <a:ea typeface="Arial"/>
                <a:cs typeface="Arial"/>
                <a:sym typeface="Arial"/>
              </a:rPr>
              <a:t>2. A Month to Strengthen Community and Shared Responsibility</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zh-TW" sz="1100">
                <a:latin typeface="Arial"/>
                <a:ea typeface="Arial"/>
                <a:cs typeface="Arial"/>
                <a:sym typeface="Arial"/>
              </a:rPr>
              <a:t>Ramadan highlights the importance of family, community, and faith.</a:t>
            </a:r>
            <a:br>
              <a:rPr lang="zh-TW" sz="1100">
                <a:latin typeface="Arial"/>
                <a:ea typeface="Arial"/>
                <a:cs typeface="Arial"/>
                <a:sym typeface="Arial"/>
              </a:rPr>
            </a:br>
            <a:r>
              <a:rPr lang="zh-TW" sz="1100">
                <a:latin typeface="Arial"/>
                <a:ea typeface="Arial"/>
                <a:cs typeface="Arial"/>
                <a:sym typeface="Arial"/>
              </a:rPr>
              <a:t> As people fast, pray, and gather together, personal spiritual practice becomes closely connected to communal life. It is a reminder to care for one another and to carry shared responsibility for the well-being of the community.</a:t>
            </a:r>
            <a:endParaRPr sz="1100">
              <a:latin typeface="Arial"/>
              <a:ea typeface="Arial"/>
              <a:cs typeface="Arial"/>
              <a:sym typeface="Arial"/>
            </a:endParaRPr>
          </a:p>
          <a:p>
            <a:pPr marL="0" lvl="0" indent="0" algn="l" rtl="0">
              <a:lnSpc>
                <a:spcPct val="115000"/>
              </a:lnSpc>
              <a:spcBef>
                <a:spcPts val="1400"/>
              </a:spcBef>
              <a:spcAft>
                <a:spcPts val="0"/>
              </a:spcAft>
              <a:buClr>
                <a:schemeClr val="dk1"/>
              </a:buClr>
              <a:buSzPts val="1100"/>
              <a:buFont typeface="Arial"/>
              <a:buNone/>
            </a:pPr>
            <a:r>
              <a:rPr lang="zh-TW" sz="1300" b="1">
                <a:latin typeface="Arial"/>
                <a:ea typeface="Arial"/>
                <a:cs typeface="Arial"/>
                <a:sym typeface="Arial"/>
              </a:rPr>
              <a:t>3. A Season of Compassion, Generosity, and Caring for Others</a:t>
            </a:r>
            <a:endParaRPr sz="13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zh-TW" sz="1100">
                <a:latin typeface="Arial"/>
                <a:ea typeface="Arial"/>
                <a:cs typeface="Arial"/>
                <a:sym typeface="Arial"/>
              </a:rPr>
              <a:t>During Ramadan, charity and compassion are given special focus, especially toward the vulnerable and those in need.</a:t>
            </a:r>
            <a:br>
              <a:rPr lang="zh-TW" sz="1100">
                <a:latin typeface="Arial"/>
                <a:ea typeface="Arial"/>
                <a:cs typeface="Arial"/>
                <a:sym typeface="Arial"/>
              </a:rPr>
            </a:br>
            <a:r>
              <a:rPr lang="zh-TW" sz="1100">
                <a:latin typeface="Arial"/>
                <a:ea typeface="Arial"/>
                <a:cs typeface="Arial"/>
                <a:sym typeface="Arial"/>
              </a:rPr>
              <a:t> By remembering others, people are encouraged to grow in empathy and to express their faith through tangible acts of love and service.</a:t>
            </a:r>
            <a:endParaRPr sz="1100">
              <a:latin typeface="Arial"/>
              <a:ea typeface="Arial"/>
              <a:cs typeface="Arial"/>
              <a:sym typeface="Arial"/>
            </a:endParaRPr>
          </a:p>
          <a:p>
            <a:pPr marL="0" lvl="0" indent="0" algn="l" rtl="0">
              <a:spcBef>
                <a:spcPts val="1200"/>
              </a:spcBef>
              <a:spcAft>
                <a:spcPts val="0"/>
              </a:spcAft>
              <a:buNone/>
            </a:pPr>
            <a:endParaRPr b="1"/>
          </a:p>
        </p:txBody>
      </p:sp>
      <p:sp>
        <p:nvSpPr>
          <p:cNvPr id="144" name="Google Shape;1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TW"/>
              <a:t>1. Pray for those under physical and mental stress </a:t>
            </a:r>
            <a:endParaRPr/>
          </a:p>
          <a:p>
            <a:pPr marL="0" lvl="0" indent="0" algn="l" rtl="0">
              <a:spcBef>
                <a:spcPts val="0"/>
              </a:spcBef>
              <a:spcAft>
                <a:spcPts val="0"/>
              </a:spcAft>
              <a:buNone/>
            </a:pPr>
            <a:r>
              <a:rPr lang="zh-TW"/>
              <a:t>Fasting and changes in lifestyle place an additional burden on those who need to work long hours or are in poor health. Pray that the Lord will grant strength and protection, so that people may be cared for and supported in their spiritual practice. </a:t>
            </a:r>
            <a:endParaRPr/>
          </a:p>
          <a:p>
            <a:pPr marL="0" lvl="0" indent="0" algn="l" rtl="0">
              <a:spcBef>
                <a:spcPts val="0"/>
              </a:spcBef>
              <a:spcAft>
                <a:spcPts val="0"/>
              </a:spcAft>
              <a:buNone/>
            </a:pPr>
            <a:endParaRPr/>
          </a:p>
          <a:p>
            <a:pPr marL="0" lvl="0" indent="0" algn="l" rtl="0">
              <a:spcBef>
                <a:spcPts val="0"/>
              </a:spcBef>
              <a:spcAft>
                <a:spcPts val="0"/>
              </a:spcAft>
              <a:buNone/>
            </a:pPr>
            <a:r>
              <a:rPr lang="zh-TW"/>
              <a:t>2. Pray for those seeking meaning in life through reflection </a:t>
            </a:r>
            <a:endParaRPr/>
          </a:p>
          <a:p>
            <a:pPr marL="0" lvl="0" indent="0" algn="l" rtl="0">
              <a:spcBef>
                <a:spcPts val="0"/>
              </a:spcBef>
              <a:spcAft>
                <a:spcPts val="0"/>
              </a:spcAft>
              <a:buNone/>
            </a:pPr>
            <a:r>
              <a:rPr lang="zh-TW"/>
              <a:t>Ramadan is a time for profound reflection on one's life direction. Pray that the Lord will work in people's seeking and questioning, enabling them not only to fulfill religious obligations but also to genuinely confront their inner desires, confusion, and hopes. </a:t>
            </a:r>
            <a:endParaRPr/>
          </a:p>
          <a:p>
            <a:pPr marL="0" lvl="0" indent="0" algn="l" rtl="0">
              <a:spcBef>
                <a:spcPts val="0"/>
              </a:spcBef>
              <a:spcAft>
                <a:spcPts val="0"/>
              </a:spcAft>
              <a:buNone/>
            </a:pPr>
            <a:endParaRPr/>
          </a:p>
          <a:p>
            <a:pPr marL="0" lvl="0" indent="0" algn="l" rtl="0">
              <a:spcBef>
                <a:spcPts val="0"/>
              </a:spcBef>
              <a:spcAft>
                <a:spcPts val="0"/>
              </a:spcAft>
              <a:buNone/>
            </a:pPr>
            <a:r>
              <a:rPr lang="zh-TW"/>
              <a:t>3. Pray for understanding and peace within communities </a:t>
            </a:r>
            <a:endParaRPr/>
          </a:p>
          <a:p>
            <a:pPr marL="0" lvl="0" indent="0" algn="l" rtl="0">
              <a:spcBef>
                <a:spcPts val="0"/>
              </a:spcBef>
              <a:spcAft>
                <a:spcPts val="0"/>
              </a:spcAft>
              <a:buNone/>
            </a:pPr>
            <a:r>
              <a:rPr lang="zh-TW"/>
              <a:t>In a diverse society, Ramadan sometimes makes Muslims appear out of step with their surroundings. Pray that the Lord will promote mutual understanding and respect, enabling people from different backgrounds to build peace and goodwill in their daily interactions.</a:t>
            </a:r>
            <a:endParaRPr/>
          </a:p>
        </p:txBody>
      </p:sp>
      <p:sp>
        <p:nvSpPr>
          <p:cNvPr id="156" name="Google Shape;1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2800" b="0" i="0">
              <a:solidFill>
                <a:srgbClr val="1B1C1D"/>
              </a:solidFill>
              <a:latin typeface="Arial"/>
              <a:ea typeface="Arial"/>
              <a:cs typeface="Arial"/>
              <a:sym typeface="Arial"/>
            </a:endParaRPr>
          </a:p>
        </p:txBody>
      </p:sp>
      <p:sp>
        <p:nvSpPr>
          <p:cNvPr id="168" name="Google Shape;1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ltLang="zh-TW"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sz="2400" b="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1F4160-13CD-436C-A130-A9DAA12E6C41}" type="slidenum">
              <a:rPr kumimoji="0" lang="en-US"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4838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F9F1901-2DA5-4AAE-ACDD-79CB8096E104}" type="slidenum">
              <a:rPr kumimoji="0" lang="en-MY" sz="1867"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MY"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259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680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71" name="Google Shape;71;p16"/>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72" name="Google Shape;72;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219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82" name="Google Shape;82;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381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8" name="Google Shape;88;p19"/>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1384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5" name="Google Shape;95;p20"/>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6" name="Google Shape;96;p20"/>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7" name="Google Shape;97;p20"/>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0"/>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649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0332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2038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012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4"/>
            <a:ext cx="5811839" cy="2628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6"/>
            <a:ext cx="5811839" cy="77343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763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00E6-4A7D-4FC3-A865-6885FC1025AE}" type="datetimeFigureOut">
              <a:rPr lang="en-US" smtClean="0"/>
              <a:t>29/01/2026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A4CE5-2E30-42F1-AA10-6257B278A410}" type="slidenum">
              <a:rPr lang="en-US" smtClean="0"/>
              <a:t>‹#›</a:t>
            </a:fld>
            <a:endParaRPr lang="en-US"/>
          </a:p>
        </p:txBody>
      </p:sp>
    </p:spTree>
    <p:extLst>
      <p:ext uri="{BB962C8B-B14F-4D97-AF65-F5344CB8AC3E}">
        <p14:creationId xmlns:p14="http://schemas.microsoft.com/office/powerpoint/2010/main" val="395797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85623"/>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33C0B"/>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120663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sv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0"/>
          <p:cNvPicPr preferRelativeResize="0"/>
          <p:nvPr/>
        </p:nvPicPr>
        <p:blipFill rotWithShape="1">
          <a:blip r:embed="rId3">
            <a:alphaModFix/>
          </a:blip>
          <a:srcRect/>
          <a:stretch/>
        </p:blipFill>
        <p:spPr>
          <a:xfrm>
            <a:off x="-1319511" y="-1369057"/>
            <a:ext cx="18021862" cy="8358075"/>
          </a:xfrm>
          <a:prstGeom prst="rect">
            <a:avLst/>
          </a:prstGeom>
          <a:noFill/>
          <a:ln>
            <a:noFill/>
          </a:ln>
        </p:spPr>
      </p:pic>
      <p:sp>
        <p:nvSpPr>
          <p:cNvPr id="138" name="Google Shape;138;p10"/>
          <p:cNvSpPr txBox="1"/>
          <p:nvPr/>
        </p:nvSpPr>
        <p:spPr>
          <a:xfrm>
            <a:off x="2435075" y="5165850"/>
            <a:ext cx="79017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Microsoft JhengHei"/>
              <a:buNone/>
            </a:pPr>
            <a:r>
              <a:rPr lang="en-US" altLang="zh-CN" sz="2000" b="1">
                <a:solidFill>
                  <a:srgbClr val="FFFFFF"/>
                </a:solidFill>
                <a:latin typeface="Microsoft JhengHei"/>
                <a:ea typeface="Microsoft JhengHei"/>
                <a:cs typeface="Microsoft JhengHei"/>
                <a:sym typeface="Microsoft JhengHei"/>
              </a:rPr>
              <a:t>March </a:t>
            </a:r>
            <a:r>
              <a:rPr lang="zh-TW" sz="2000" b="1">
                <a:solidFill>
                  <a:srgbClr val="FFFFFF"/>
                </a:solidFill>
                <a:latin typeface="Microsoft JhengHei"/>
                <a:ea typeface="Microsoft JhengHei"/>
                <a:cs typeface="Microsoft JhengHei"/>
                <a:sym typeface="Microsoft JhengHei"/>
              </a:rPr>
              <a:t>2</a:t>
            </a:r>
            <a:r>
              <a:rPr lang="zh-TW" sz="2000" b="1" dirty="0">
                <a:solidFill>
                  <a:srgbClr val="FFFFFF"/>
                </a:solidFill>
                <a:latin typeface="Microsoft JhengHei"/>
                <a:ea typeface="Microsoft JhengHei"/>
                <a:cs typeface="Microsoft JhengHei"/>
                <a:sym typeface="Microsoft JhengHei"/>
              </a:rPr>
              <a:t>026</a:t>
            </a:r>
            <a:endParaRPr sz="2000" b="0" i="0" u="none" strike="noStrike" cap="none" dirty="0">
              <a:solidFill>
                <a:srgbClr val="FFFFFF"/>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zh-TW" sz="4000" b="1" i="0" u="none" strike="noStrike" cap="none" dirty="0">
                <a:solidFill>
                  <a:srgbClr val="FFFFFF"/>
                </a:solidFill>
                <a:latin typeface="Microsoft JhengHei"/>
                <a:ea typeface="Microsoft JhengHei"/>
                <a:cs typeface="Microsoft JhengHei"/>
                <a:sym typeface="Microsoft JhengHei"/>
              </a:rPr>
              <a:t>30 Days of Prayer for Muslims</a:t>
            </a:r>
            <a:endParaRPr sz="4000" b="1" i="0" u="none" strike="noStrike" cap="none" dirty="0">
              <a:solidFill>
                <a:srgbClr val="FFFFFF"/>
              </a:solidFill>
              <a:latin typeface="Microsoft JhengHei"/>
              <a:ea typeface="Microsoft JhengHei"/>
              <a:cs typeface="Microsoft JhengHei"/>
              <a:sym typeface="Microsoft JhengHei"/>
            </a:endParaRPr>
          </a:p>
        </p:txBody>
      </p:sp>
      <p:pic>
        <p:nvPicPr>
          <p:cNvPr id="2" name="Graphic 1">
            <a:extLst>
              <a:ext uri="{FF2B5EF4-FFF2-40B4-BE49-F238E27FC236}">
                <a16:creationId xmlns:a16="http://schemas.microsoft.com/office/drawing/2014/main" id="{5E76C69C-7C3D-053B-B577-A8AE759E6D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0107" y="1956602"/>
            <a:ext cx="4222866" cy="1968015"/>
          </a:xfrm>
          <a:prstGeom prst="rect">
            <a:avLst/>
          </a:prstGeom>
        </p:spPr>
      </p:pic>
      <p:pic>
        <p:nvPicPr>
          <p:cNvPr id="3" name="Picture 2">
            <a:extLst>
              <a:ext uri="{FF2B5EF4-FFF2-40B4-BE49-F238E27FC236}">
                <a16:creationId xmlns:a16="http://schemas.microsoft.com/office/drawing/2014/main" id="{DA144F55-99C3-6141-9B08-2A47111C3B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740043" y="526096"/>
            <a:ext cx="831271" cy="1331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50" name="Google Shape;150;p12"/>
          <p:cNvPicPr preferRelativeResize="0"/>
          <p:nvPr/>
        </p:nvPicPr>
        <p:blipFill rotWithShape="1">
          <a:blip r:embed="rId3">
            <a:alphaModFix/>
          </a:blip>
          <a:srcRect/>
          <a:stretch/>
        </p:blipFill>
        <p:spPr>
          <a:xfrm>
            <a:off x="8262714" y="4429861"/>
            <a:ext cx="3929286" cy="2619525"/>
          </a:xfrm>
          <a:prstGeom prst="rect">
            <a:avLst/>
          </a:prstGeom>
          <a:noFill/>
          <a:ln>
            <a:noFill/>
          </a:ln>
        </p:spPr>
      </p:pic>
      <p:pic>
        <p:nvPicPr>
          <p:cNvPr id="148" name="Google Shape;148;p12"/>
          <p:cNvPicPr preferRelativeResize="0"/>
          <p:nvPr/>
        </p:nvPicPr>
        <p:blipFill rotWithShape="1">
          <a:blip r:embed="rId4">
            <a:alphaModFix/>
          </a:blip>
          <a:srcRect/>
          <a:stretch/>
        </p:blipFill>
        <p:spPr>
          <a:xfrm>
            <a:off x="6333462" y="0"/>
            <a:ext cx="3642208" cy="2428140"/>
          </a:xfrm>
          <a:prstGeom prst="rect">
            <a:avLst/>
          </a:prstGeom>
          <a:noFill/>
          <a:ln>
            <a:noFill/>
          </a:ln>
        </p:spPr>
      </p:pic>
      <p:pic>
        <p:nvPicPr>
          <p:cNvPr id="152" name="Google Shape;152;p12"/>
          <p:cNvPicPr preferRelativeResize="0"/>
          <p:nvPr/>
        </p:nvPicPr>
        <p:blipFill rotWithShape="1">
          <a:blip r:embed="rId5">
            <a:alphaModFix/>
          </a:blip>
          <a:srcRect/>
          <a:stretch/>
        </p:blipFill>
        <p:spPr>
          <a:xfrm>
            <a:off x="8921933" y="1764834"/>
            <a:ext cx="3613226" cy="2411494"/>
          </a:xfrm>
          <a:prstGeom prst="rect">
            <a:avLst/>
          </a:prstGeom>
          <a:noFill/>
          <a:ln>
            <a:noFill/>
          </a:ln>
        </p:spPr>
      </p:pic>
      <p:pic>
        <p:nvPicPr>
          <p:cNvPr id="149" name="Google Shape;149;p12"/>
          <p:cNvPicPr preferRelativeResize="0"/>
          <p:nvPr/>
        </p:nvPicPr>
        <p:blipFill rotWithShape="1">
          <a:blip r:embed="rId6">
            <a:alphaModFix/>
          </a:blip>
          <a:srcRect/>
          <a:stretch/>
        </p:blipFill>
        <p:spPr>
          <a:xfrm>
            <a:off x="10896603" y="371920"/>
            <a:ext cx="924479" cy="923480"/>
          </a:xfrm>
          <a:prstGeom prst="rect">
            <a:avLst/>
          </a:prstGeom>
          <a:noFill/>
          <a:ln>
            <a:noFill/>
          </a:ln>
        </p:spPr>
      </p:pic>
      <p:pic>
        <p:nvPicPr>
          <p:cNvPr id="151" name="Google Shape;151;p12"/>
          <p:cNvPicPr preferRelativeResize="0"/>
          <p:nvPr/>
        </p:nvPicPr>
        <p:blipFill rotWithShape="1">
          <a:blip r:embed="rId7">
            <a:alphaModFix/>
          </a:blip>
          <a:srcRect/>
          <a:stretch/>
        </p:blipFill>
        <p:spPr>
          <a:xfrm>
            <a:off x="6010385" y="2681673"/>
            <a:ext cx="3642209" cy="2428138"/>
          </a:xfrm>
          <a:prstGeom prst="rect">
            <a:avLst/>
          </a:prstGeom>
          <a:noFill/>
          <a:ln>
            <a:noFill/>
          </a:ln>
        </p:spPr>
      </p:pic>
      <p:sp>
        <p:nvSpPr>
          <p:cNvPr id="4" name="Google Shape;158;p14">
            <a:extLst>
              <a:ext uri="{FF2B5EF4-FFF2-40B4-BE49-F238E27FC236}">
                <a16:creationId xmlns:a16="http://schemas.microsoft.com/office/drawing/2014/main" id="{70982B09-D37F-0DF8-4710-2506B9F3F9C8}"/>
              </a:ext>
            </a:extLst>
          </p:cNvPr>
          <p:cNvSpPr txBox="1"/>
          <p:nvPr/>
        </p:nvSpPr>
        <p:spPr>
          <a:xfrm>
            <a:off x="144992" y="640589"/>
            <a:ext cx="5763208" cy="6045196"/>
          </a:xfrm>
          <a:prstGeom prst="rect">
            <a:avLst/>
          </a:prstGeom>
          <a:noFill/>
          <a:ln>
            <a:noFill/>
          </a:ln>
        </p:spPr>
        <p:txBody>
          <a:bodyPr spcFirstLastPara="1" wrap="square" lIns="91425" tIns="45700" rIns="91425" bIns="45700" anchor="t" anchorCtr="0">
            <a:noAutofit/>
          </a:bodyPr>
          <a:lstStyle/>
          <a:p>
            <a:pPr marL="457200" lvl="0" indent="-457200" algn="just">
              <a:lnSpc>
                <a:spcPct val="130000"/>
              </a:lnSpc>
              <a:buClr>
                <a:srgbClr val="FEE599"/>
              </a:buClr>
              <a:buSzPts val="2800"/>
              <a:buFont typeface="Calibri"/>
              <a:buAutoNum type="arabicPeriod"/>
            </a:pPr>
            <a:r>
              <a:rPr lang="en-US" altLang="zh-TW" sz="2000" dirty="0">
                <a:solidFill>
                  <a:srgbClr val="FEE599"/>
                </a:solidFill>
              </a:rPr>
              <a:t>Recalibrating Life</a:t>
            </a:r>
            <a:endParaRPr lang="en-US" altLang="zh-TW" sz="2000" dirty="0">
              <a:solidFill>
                <a:srgbClr val="FFFFFF"/>
              </a:solidFill>
            </a:endParaRPr>
          </a:p>
          <a:p>
            <a:pPr marL="457200" lvl="0" algn="just">
              <a:lnSpc>
                <a:spcPct val="130000"/>
              </a:lnSpc>
              <a:buClr>
                <a:srgbClr val="FEE599"/>
              </a:buClr>
              <a:buSzPts val="2800"/>
            </a:pPr>
            <a:r>
              <a:rPr lang="en-US" altLang="zh-TW" sz="2000" dirty="0">
                <a:solidFill>
                  <a:srgbClr val="FFFFFF"/>
                </a:solidFill>
              </a:rPr>
              <a:t>Through fasting and regular prayer, Muslims </a:t>
            </a:r>
            <a:br>
              <a:rPr lang="en-US" altLang="zh-TW" sz="2000" dirty="0">
                <a:solidFill>
                  <a:srgbClr val="FFFFFF"/>
                </a:solidFill>
              </a:rPr>
            </a:br>
            <a:r>
              <a:rPr lang="en-US" altLang="zh-TW" sz="2000" dirty="0">
                <a:solidFill>
                  <a:srgbClr val="FFFFFF"/>
                </a:solidFill>
              </a:rPr>
              <a:t>temporarily set aside daily desires and distractions, creating space to slow down and refocus.</a:t>
            </a:r>
            <a:endParaRPr lang="en-US" sz="2000" dirty="0">
              <a:solidFill>
                <a:srgbClr val="FFFFFF"/>
              </a:solidFill>
            </a:endParaRPr>
          </a:p>
          <a:p>
            <a:pPr marL="457200" lvl="0" indent="-457200" algn="just">
              <a:lnSpc>
                <a:spcPct val="130000"/>
              </a:lnSpc>
              <a:spcBef>
                <a:spcPts val="600"/>
              </a:spcBef>
              <a:buClr>
                <a:srgbClr val="FEE599"/>
              </a:buClr>
              <a:buSzPts val="2800"/>
              <a:buFont typeface="+mj-lt"/>
              <a:buAutoNum type="arabicPeriod" startAt="2"/>
            </a:pPr>
            <a:r>
              <a:rPr lang="en-US" altLang="zh-TW" sz="2000" dirty="0">
                <a:solidFill>
                  <a:srgbClr val="FEE599"/>
                </a:solidFill>
              </a:rPr>
              <a:t>Inner Reflection and Shared Responsibility</a:t>
            </a:r>
            <a:endParaRPr lang="en-US" altLang="zh-TW" sz="2000" dirty="0">
              <a:solidFill>
                <a:srgbClr val="FFFFFF"/>
              </a:solidFill>
            </a:endParaRPr>
          </a:p>
          <a:p>
            <a:pPr marL="457200" lvl="0" algn="just">
              <a:lnSpc>
                <a:spcPct val="130000"/>
              </a:lnSpc>
              <a:spcBef>
                <a:spcPts val="600"/>
              </a:spcBef>
              <a:buClr>
                <a:srgbClr val="FEE599"/>
              </a:buClr>
              <a:buSzPts val="2800"/>
            </a:pPr>
            <a:r>
              <a:rPr lang="en-US" altLang="zh-TW" sz="2000" dirty="0">
                <a:solidFill>
                  <a:srgbClr val="FFFFFF"/>
                </a:solidFill>
              </a:rPr>
              <a:t>Ramadan encourages self-examination while strengthening community bonds, reminding people to care for one another and take responsibility for each other’s needs.</a:t>
            </a:r>
            <a:endParaRPr lang="en-US" sz="2000" dirty="0">
              <a:solidFill>
                <a:srgbClr val="FFFFFF"/>
              </a:solidFill>
            </a:endParaRPr>
          </a:p>
          <a:p>
            <a:pPr marL="457200" lvl="0" indent="-457200" algn="just">
              <a:lnSpc>
                <a:spcPct val="130000"/>
              </a:lnSpc>
              <a:spcBef>
                <a:spcPts val="600"/>
              </a:spcBef>
              <a:buClr>
                <a:srgbClr val="FEE599"/>
              </a:buClr>
              <a:buSzPts val="2800"/>
              <a:buFont typeface="+mj-lt"/>
              <a:buAutoNum type="arabicPeriod" startAt="3"/>
            </a:pPr>
            <a:r>
              <a:rPr lang="en-US" altLang="zh-TW" sz="2000" dirty="0">
                <a:solidFill>
                  <a:srgbClr val="FEE599"/>
                </a:solidFill>
              </a:rPr>
              <a:t>Mercy, Generosity, and Caring for Others</a:t>
            </a:r>
          </a:p>
          <a:p>
            <a:pPr marL="457200" lvl="0" algn="just">
              <a:lnSpc>
                <a:spcPct val="130000"/>
              </a:lnSpc>
              <a:spcBef>
                <a:spcPts val="600"/>
              </a:spcBef>
              <a:buClr>
                <a:srgbClr val="FEE599"/>
              </a:buClr>
              <a:buSzPts val="2800"/>
            </a:pPr>
            <a:r>
              <a:rPr lang="en-US" altLang="zh-TW" sz="2000" dirty="0">
                <a:solidFill>
                  <a:schemeClr val="lt1"/>
                </a:solidFill>
              </a:rPr>
              <a:t>It is a time to emphasize compassion and giving, putting faith into practice through concrete acts of love and service.</a:t>
            </a:r>
            <a:endParaRPr lang="en-US" sz="2000" dirty="0"/>
          </a:p>
        </p:txBody>
      </p:sp>
      <p:sp>
        <p:nvSpPr>
          <p:cNvPr id="5" name="Google Shape;161;p14">
            <a:extLst>
              <a:ext uri="{FF2B5EF4-FFF2-40B4-BE49-F238E27FC236}">
                <a16:creationId xmlns:a16="http://schemas.microsoft.com/office/drawing/2014/main" id="{839FC7AE-F34B-68B2-6421-4AF89ED872D5}"/>
              </a:ext>
            </a:extLst>
          </p:cNvPr>
          <p:cNvSpPr txBox="1"/>
          <p:nvPr/>
        </p:nvSpPr>
        <p:spPr>
          <a:xfrm>
            <a:off x="144992" y="202038"/>
            <a:ext cx="5908200" cy="438551"/>
          </a:xfrm>
          <a:prstGeom prst="rect">
            <a:avLst/>
          </a:prstGeom>
          <a:noFill/>
          <a:ln>
            <a:noFill/>
          </a:ln>
        </p:spPr>
        <p:txBody>
          <a:bodyPr spcFirstLastPara="1" wrap="square" lIns="68575" tIns="34275" rIns="68575" bIns="34275" anchor="t" anchorCtr="0">
            <a:spAutoFit/>
          </a:bodyPr>
          <a:lstStyle/>
          <a:p>
            <a:pPr lvl="0">
              <a:buClr>
                <a:schemeClr val="lt1"/>
              </a:buClr>
              <a:buSzPts val="2400"/>
            </a:pPr>
            <a:r>
              <a:rPr lang="en-MY" altLang="zh-TW" sz="2400" b="1" dirty="0">
                <a:solidFill>
                  <a:schemeClr val="accent4">
                    <a:lumMod val="40000"/>
                    <a:lumOff val="60000"/>
                  </a:schemeClr>
                </a:solidFill>
              </a:rPr>
              <a:t>Key Features of Ramadan</a:t>
            </a:r>
            <a:endParaRPr lang="en-MY" sz="2400" b="1" dirty="0">
              <a:solidFill>
                <a:schemeClr val="accent4">
                  <a:lumMod val="40000"/>
                  <a:lumOff val="6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p:nvPr/>
        </p:nvSpPr>
        <p:spPr>
          <a:xfrm>
            <a:off x="144992" y="640589"/>
            <a:ext cx="5763208" cy="6045196"/>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30000"/>
              </a:lnSpc>
              <a:spcBef>
                <a:spcPts val="0"/>
              </a:spcBef>
              <a:spcAft>
                <a:spcPts val="0"/>
              </a:spcAft>
              <a:buClr>
                <a:srgbClr val="FEE599"/>
              </a:buClr>
              <a:buSzPts val="2800"/>
              <a:buFont typeface="Calibri"/>
              <a:buAutoNum type="arabicPeriod"/>
            </a:pPr>
            <a:r>
              <a:rPr lang="zh-TW" sz="2000" dirty="0">
                <a:solidFill>
                  <a:srgbClr val="FEE599"/>
                </a:solidFill>
              </a:rPr>
              <a:t>For those under physical and mental stress:</a:t>
            </a:r>
            <a:endParaRPr lang="en-MY" altLang="zh-TW" sz="2000" dirty="0">
              <a:solidFill>
                <a:srgbClr val="FEE599"/>
              </a:solidFill>
            </a:endParaRPr>
          </a:p>
          <a:p>
            <a:pPr marL="457200" marR="0" lvl="0" algn="just" rtl="0">
              <a:lnSpc>
                <a:spcPct val="130000"/>
              </a:lnSpc>
              <a:spcBef>
                <a:spcPts val="0"/>
              </a:spcBef>
              <a:spcAft>
                <a:spcPts val="0"/>
              </a:spcAft>
              <a:buClr>
                <a:srgbClr val="FEE599"/>
              </a:buClr>
              <a:buSzPts val="2800"/>
            </a:pPr>
            <a:r>
              <a:rPr lang="zh-TW" sz="2000" dirty="0">
                <a:solidFill>
                  <a:srgbClr val="FFFFFF"/>
                </a:solidFill>
              </a:rPr>
              <a:t>Fasting can place an added burden on </a:t>
            </a:r>
            <a:br>
              <a:rPr lang="zh-TW" sz="2000" dirty="0">
                <a:solidFill>
                  <a:srgbClr val="FFFFFF"/>
                </a:solidFill>
              </a:rPr>
            </a:br>
            <a:r>
              <a:rPr lang="zh-TW" sz="2000" dirty="0">
                <a:solidFill>
                  <a:srgbClr val="FFFFFF"/>
                </a:solidFill>
              </a:rPr>
              <a:t>those working long hours or struggling </a:t>
            </a:r>
            <a:br>
              <a:rPr lang="zh-TW" sz="2000" dirty="0">
                <a:solidFill>
                  <a:srgbClr val="FFFFFF"/>
                </a:solidFill>
              </a:rPr>
            </a:br>
            <a:r>
              <a:rPr lang="zh-TW" sz="2000" dirty="0">
                <a:solidFill>
                  <a:srgbClr val="FFFFFF"/>
                </a:solidFill>
              </a:rPr>
              <a:t>with  poor health. </a:t>
            </a:r>
            <a:endParaRPr sz="2000" b="0" i="0" u="none" strike="noStrike" cap="none" dirty="0">
              <a:solidFill>
                <a:srgbClr val="FFFFFF"/>
              </a:solidFill>
              <a:latin typeface="Arial"/>
              <a:ea typeface="Arial"/>
              <a:cs typeface="Arial"/>
              <a:sym typeface="Arial"/>
            </a:endParaRPr>
          </a:p>
          <a:p>
            <a:pPr marL="457200" marR="0" lvl="0" indent="-457200" algn="just" rtl="0">
              <a:lnSpc>
                <a:spcPct val="130000"/>
              </a:lnSpc>
              <a:spcBef>
                <a:spcPts val="600"/>
              </a:spcBef>
              <a:spcAft>
                <a:spcPts val="0"/>
              </a:spcAft>
              <a:buClr>
                <a:srgbClr val="FEE599"/>
              </a:buClr>
              <a:buSzPts val="2800"/>
              <a:buFont typeface="+mj-lt"/>
              <a:buAutoNum type="arabicPeriod" startAt="2"/>
            </a:pPr>
            <a:r>
              <a:rPr lang="zh-TW" sz="2000" dirty="0">
                <a:solidFill>
                  <a:srgbClr val="FEE599"/>
                </a:solidFill>
              </a:rPr>
              <a:t>For those seeking meaning in life:</a:t>
            </a:r>
            <a:endParaRPr lang="en-MY" altLang="zh-TW" sz="2000" dirty="0">
              <a:solidFill>
                <a:srgbClr val="FEE599"/>
              </a:solidFill>
            </a:endParaRPr>
          </a:p>
          <a:p>
            <a:pPr marL="457200" marR="0" lvl="0" algn="just" rtl="0">
              <a:lnSpc>
                <a:spcPct val="130000"/>
              </a:lnSpc>
              <a:spcBef>
                <a:spcPts val="600"/>
              </a:spcBef>
              <a:spcAft>
                <a:spcPts val="0"/>
              </a:spcAft>
              <a:buClr>
                <a:srgbClr val="FEE599"/>
              </a:buClr>
              <a:buSzPts val="2800"/>
            </a:pPr>
            <a:r>
              <a:rPr lang="zh-TW" sz="2000" dirty="0">
                <a:solidFill>
                  <a:srgbClr val="FFFFFF"/>
                </a:solidFill>
              </a:rPr>
              <a:t>May the Lord be present in every seeking </a:t>
            </a:r>
            <a:br>
              <a:rPr lang="zh-TW" sz="2000" dirty="0">
                <a:solidFill>
                  <a:srgbClr val="FFFFFF"/>
                </a:solidFill>
              </a:rPr>
            </a:br>
            <a:r>
              <a:rPr lang="zh-TW" sz="2000" dirty="0">
                <a:solidFill>
                  <a:srgbClr val="FFFFFF"/>
                </a:solidFill>
              </a:rPr>
              <a:t>heart and honest question, so that people </a:t>
            </a:r>
            <a:br>
              <a:rPr lang="zh-TW" sz="2000" dirty="0">
                <a:solidFill>
                  <a:srgbClr val="FFFFFF"/>
                </a:solidFill>
              </a:rPr>
            </a:br>
            <a:r>
              <a:rPr lang="zh-TW" sz="2000" dirty="0">
                <a:solidFill>
                  <a:srgbClr val="FFFFFF"/>
                </a:solidFill>
              </a:rPr>
              <a:t>do not simply fulfill religious obligations, but </a:t>
            </a:r>
            <a:br>
              <a:rPr lang="zh-TW" sz="2000" dirty="0">
                <a:solidFill>
                  <a:srgbClr val="FFFFFF"/>
                </a:solidFill>
              </a:rPr>
            </a:br>
            <a:r>
              <a:rPr lang="zh-TW" sz="2000" dirty="0">
                <a:solidFill>
                  <a:srgbClr val="FFFFFF"/>
                </a:solidFill>
              </a:rPr>
              <a:t>truly face their deepest longings, confusion, and hopes</a:t>
            </a:r>
            <a:endParaRPr sz="2000" b="0" i="0" u="none" strike="noStrike" cap="none" dirty="0">
              <a:solidFill>
                <a:srgbClr val="FFFFFF"/>
              </a:solidFill>
              <a:latin typeface="Arial"/>
              <a:ea typeface="Arial"/>
              <a:cs typeface="Arial"/>
              <a:sym typeface="Arial"/>
            </a:endParaRPr>
          </a:p>
          <a:p>
            <a:pPr marL="457200" marR="0" lvl="0" indent="-457200" algn="just" rtl="0">
              <a:lnSpc>
                <a:spcPct val="130000"/>
              </a:lnSpc>
              <a:spcBef>
                <a:spcPts val="600"/>
              </a:spcBef>
              <a:spcAft>
                <a:spcPts val="0"/>
              </a:spcAft>
              <a:buClr>
                <a:srgbClr val="FEE599"/>
              </a:buClr>
              <a:buSzPts val="2800"/>
              <a:buFont typeface="+mj-lt"/>
              <a:buAutoNum type="arabicPeriod" startAt="3"/>
            </a:pPr>
            <a:r>
              <a:rPr lang="zh-TW" sz="2000" dirty="0">
                <a:solidFill>
                  <a:srgbClr val="FEE599"/>
                </a:solidFill>
              </a:rPr>
              <a:t>For understanding and peace within</a:t>
            </a:r>
            <a:r>
              <a:rPr lang="en-MY" altLang="zh-TW" sz="2000" dirty="0">
                <a:solidFill>
                  <a:srgbClr val="FEE599"/>
                </a:solidFill>
              </a:rPr>
              <a:t> </a:t>
            </a:r>
            <a:r>
              <a:rPr lang="zh-TW" sz="2000" dirty="0">
                <a:solidFill>
                  <a:srgbClr val="FEE599"/>
                </a:solidFill>
              </a:rPr>
              <a:t>communities:</a:t>
            </a:r>
            <a:endParaRPr lang="en-MY" altLang="zh-TW" sz="2000" dirty="0">
              <a:solidFill>
                <a:srgbClr val="FFFFFF"/>
              </a:solidFill>
            </a:endParaRPr>
          </a:p>
          <a:p>
            <a:pPr marL="457200" marR="0" lvl="0" algn="just" rtl="0">
              <a:lnSpc>
                <a:spcPct val="130000"/>
              </a:lnSpc>
              <a:spcBef>
                <a:spcPts val="600"/>
              </a:spcBef>
              <a:spcAft>
                <a:spcPts val="0"/>
              </a:spcAft>
              <a:buClr>
                <a:srgbClr val="FEE599"/>
              </a:buClr>
              <a:buSzPts val="2800"/>
            </a:pPr>
            <a:r>
              <a:rPr lang="zh-TW" sz="2000" dirty="0">
                <a:solidFill>
                  <a:srgbClr val="FFFFFF"/>
                </a:solidFill>
              </a:rPr>
              <a:t>May the Lord nurture mutual understanding, respect, and peace</a:t>
            </a:r>
            <a:endParaRPr sz="2000" b="0" i="0" u="none" strike="noStrike" cap="none" dirty="0">
              <a:solidFill>
                <a:srgbClr val="FFFFFF"/>
              </a:solidFill>
              <a:latin typeface="Arial"/>
              <a:ea typeface="Arial"/>
              <a:cs typeface="Arial"/>
              <a:sym typeface="Arial"/>
            </a:endParaRPr>
          </a:p>
        </p:txBody>
      </p:sp>
      <p:pic>
        <p:nvPicPr>
          <p:cNvPr id="159" name="Google Shape;159;p14"/>
          <p:cNvPicPr preferRelativeResize="0"/>
          <p:nvPr/>
        </p:nvPicPr>
        <p:blipFill rotWithShape="1">
          <a:blip r:embed="rId3">
            <a:alphaModFix/>
          </a:blip>
          <a:srcRect/>
          <a:stretch/>
        </p:blipFill>
        <p:spPr>
          <a:xfrm>
            <a:off x="7846828" y="-47140"/>
            <a:ext cx="4345172" cy="2896781"/>
          </a:xfrm>
          <a:prstGeom prst="rect">
            <a:avLst/>
          </a:prstGeom>
          <a:noFill/>
          <a:ln>
            <a:noFill/>
          </a:ln>
        </p:spPr>
      </p:pic>
      <p:pic>
        <p:nvPicPr>
          <p:cNvPr id="160" name="Google Shape;160;p14"/>
          <p:cNvPicPr preferRelativeResize="0"/>
          <p:nvPr/>
        </p:nvPicPr>
        <p:blipFill rotWithShape="1">
          <a:blip r:embed="rId4">
            <a:alphaModFix/>
          </a:blip>
          <a:srcRect/>
          <a:stretch/>
        </p:blipFill>
        <p:spPr>
          <a:xfrm>
            <a:off x="10896603" y="371920"/>
            <a:ext cx="924479" cy="923480"/>
          </a:xfrm>
          <a:prstGeom prst="rect">
            <a:avLst/>
          </a:prstGeom>
          <a:noFill/>
          <a:ln>
            <a:noFill/>
          </a:ln>
        </p:spPr>
      </p:pic>
      <p:sp>
        <p:nvSpPr>
          <p:cNvPr id="161" name="Google Shape;161;p14"/>
          <p:cNvSpPr txBox="1"/>
          <p:nvPr/>
        </p:nvSpPr>
        <p:spPr>
          <a:xfrm>
            <a:off x="144992" y="202038"/>
            <a:ext cx="59082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EE599"/>
              </a:buClr>
              <a:buSzPts val="2400"/>
              <a:buFont typeface="Arial"/>
              <a:buNone/>
            </a:pPr>
            <a:r>
              <a:rPr lang="zh-TW" sz="2400" b="1" i="0" u="none" strike="noStrike" cap="none" dirty="0">
                <a:solidFill>
                  <a:srgbClr val="FEE599"/>
                </a:solidFill>
                <a:latin typeface="Arial"/>
                <a:ea typeface="Arial"/>
                <a:cs typeface="Arial"/>
                <a:sym typeface="Arial"/>
              </a:rPr>
              <a:t>Prayer Needs</a:t>
            </a:r>
            <a:endParaRPr sz="2400" b="1" i="0" u="none" strike="noStrike" cap="none" dirty="0">
              <a:solidFill>
                <a:srgbClr val="FEE599"/>
              </a:solidFill>
              <a:latin typeface="Arial"/>
              <a:ea typeface="Arial"/>
              <a:cs typeface="Arial"/>
              <a:sym typeface="Arial"/>
            </a:endParaRPr>
          </a:p>
        </p:txBody>
      </p:sp>
      <p:pic>
        <p:nvPicPr>
          <p:cNvPr id="164" name="Google Shape;164;p14"/>
          <p:cNvPicPr preferRelativeResize="0"/>
          <p:nvPr/>
        </p:nvPicPr>
        <p:blipFill rotWithShape="1">
          <a:blip r:embed="rId5">
            <a:alphaModFix/>
          </a:blip>
          <a:srcRect/>
          <a:stretch/>
        </p:blipFill>
        <p:spPr>
          <a:xfrm>
            <a:off x="6283802" y="1430643"/>
            <a:ext cx="3853976" cy="2569318"/>
          </a:xfrm>
          <a:prstGeom prst="rect">
            <a:avLst/>
          </a:prstGeom>
          <a:noFill/>
          <a:ln>
            <a:noFill/>
          </a:ln>
        </p:spPr>
      </p:pic>
      <p:pic>
        <p:nvPicPr>
          <p:cNvPr id="162" name="Google Shape;162;p14"/>
          <p:cNvPicPr preferRelativeResize="0"/>
          <p:nvPr/>
        </p:nvPicPr>
        <p:blipFill rotWithShape="1">
          <a:blip r:embed="rId6">
            <a:alphaModFix/>
          </a:blip>
          <a:srcRect/>
          <a:stretch/>
        </p:blipFill>
        <p:spPr>
          <a:xfrm>
            <a:off x="9198226" y="3138363"/>
            <a:ext cx="3525650" cy="2569318"/>
          </a:xfrm>
          <a:prstGeom prst="rect">
            <a:avLst/>
          </a:prstGeom>
          <a:noFill/>
          <a:ln>
            <a:noFill/>
          </a:ln>
        </p:spPr>
      </p:pic>
      <p:pic>
        <p:nvPicPr>
          <p:cNvPr id="163" name="Google Shape;163;p14"/>
          <p:cNvPicPr preferRelativeResize="0"/>
          <p:nvPr/>
        </p:nvPicPr>
        <p:blipFill rotWithShape="1">
          <a:blip r:embed="rId7">
            <a:alphaModFix/>
          </a:blip>
          <a:srcRect/>
          <a:stretch/>
        </p:blipFill>
        <p:spPr>
          <a:xfrm>
            <a:off x="6053192" y="4288682"/>
            <a:ext cx="3853976" cy="25693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6"/>
          <p:cNvPicPr preferRelativeResize="0"/>
          <p:nvPr/>
        </p:nvPicPr>
        <p:blipFill rotWithShape="1">
          <a:blip r:embed="rId3">
            <a:alphaModFix/>
          </a:blip>
          <a:srcRect/>
          <a:stretch/>
        </p:blipFill>
        <p:spPr>
          <a:xfrm>
            <a:off x="0" y="-1038058"/>
            <a:ext cx="12192000" cy="8092712"/>
          </a:xfrm>
          <a:prstGeom prst="rect">
            <a:avLst/>
          </a:prstGeom>
          <a:noFill/>
          <a:ln>
            <a:noFill/>
          </a:ln>
        </p:spPr>
      </p:pic>
      <p:sp>
        <p:nvSpPr>
          <p:cNvPr id="171" name="Google Shape;171;p16"/>
          <p:cNvSpPr txBox="1"/>
          <p:nvPr/>
        </p:nvSpPr>
        <p:spPr>
          <a:xfrm>
            <a:off x="0" y="3105834"/>
            <a:ext cx="12192000" cy="646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zh-TW" sz="3600" b="1">
                <a:solidFill>
                  <a:srgbClr val="FFFFFF"/>
                </a:solidFill>
              </a:rPr>
              <a:t>Let us pray together for </a:t>
            </a:r>
            <a:r>
              <a:rPr lang="zh-TW" sz="3600" b="1">
                <a:solidFill>
                  <a:schemeClr val="accent4"/>
                </a:solidFill>
              </a:rPr>
              <a:t>Muslims</a:t>
            </a:r>
            <a:endParaRPr sz="3600" b="1" i="0" u="none" strike="noStrike" cap="none">
              <a:solidFill>
                <a:schemeClr val="accent4"/>
              </a:solidFill>
              <a:latin typeface="Arial"/>
              <a:ea typeface="Arial"/>
              <a:cs typeface="Arial"/>
              <a:sym typeface="Arial"/>
            </a:endParaRPr>
          </a:p>
        </p:txBody>
      </p:sp>
      <p:pic>
        <p:nvPicPr>
          <p:cNvPr id="172" name="Google Shape;172;p16"/>
          <p:cNvPicPr preferRelativeResize="0"/>
          <p:nvPr/>
        </p:nvPicPr>
        <p:blipFill rotWithShape="1">
          <a:blip r:embed="rId4">
            <a:alphaModFix/>
          </a:blip>
          <a:srcRect/>
          <a:stretch/>
        </p:blipFill>
        <p:spPr>
          <a:xfrm>
            <a:off x="10896603" y="371920"/>
            <a:ext cx="924479" cy="9234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Effect transition="in" filter="fade">
                                      <p:cBhvr>
                                        <p:cTn id="7" dur="900"/>
                                        <p:tgtEl>
                                          <p:spTgt spid="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8"/>
          <p:cNvSpPr txBox="1"/>
          <p:nvPr/>
        </p:nvSpPr>
        <p:spPr>
          <a:xfrm>
            <a:off x="0" y="126578"/>
            <a:ext cx="12192000" cy="6604845"/>
          </a:xfrm>
          <a:prstGeom prst="rect">
            <a:avLst/>
          </a:prstGeom>
          <a:noFill/>
          <a:ln>
            <a:noFill/>
          </a:ln>
        </p:spPr>
        <p:txBody>
          <a:bodyPr spcFirstLastPara="1" wrap="square" lIns="91425" tIns="45700" rIns="91425" bIns="45700" anchor="ctr" anchorCtr="0">
            <a:spAutoFit/>
          </a:bodyPr>
          <a:lstStyle/>
          <a:p>
            <a:pPr marL="0" lvl="0" indent="0" algn="ctr" rtl="0">
              <a:lnSpc>
                <a:spcPct val="120000"/>
              </a:lnSpc>
              <a:spcBef>
                <a:spcPts val="1200"/>
              </a:spcBef>
              <a:spcAft>
                <a:spcPts val="0"/>
              </a:spcAft>
              <a:buClr>
                <a:schemeClr val="dk1"/>
              </a:buClr>
              <a:buSzPts val="1100"/>
              <a:buFont typeface="Arial"/>
              <a:buNone/>
            </a:pPr>
            <a:r>
              <a:rPr lang="zh-TW" sz="2400" dirty="0">
                <a:solidFill>
                  <a:srgbClr val="E7E6E6"/>
                </a:solidFill>
                <a:latin typeface="Microsoft YaHei"/>
                <a:ea typeface="Microsoft YaHei"/>
                <a:cs typeface="Microsoft YaHei"/>
                <a:sym typeface="Microsoft YaHei"/>
              </a:rPr>
              <a:t>Dear Heavenly Father,</a:t>
            </a:r>
            <a:r>
              <a:rPr lang="en-MY" altLang="zh-TW" sz="2400" dirty="0">
                <a:solidFill>
                  <a:srgbClr val="E7E6E6"/>
                </a:solidFill>
                <a:latin typeface="Microsoft YaHei"/>
                <a:ea typeface="Microsoft YaHei"/>
                <a:cs typeface="Microsoft YaHei"/>
                <a:sym typeface="Microsoft YaHei"/>
              </a:rPr>
              <a:t> </a:t>
            </a:r>
            <a:r>
              <a:rPr lang="zh-TW" sz="2400" dirty="0">
                <a:solidFill>
                  <a:srgbClr val="E7E6E6"/>
                </a:solidFill>
                <a:latin typeface="Microsoft YaHei"/>
                <a:ea typeface="Microsoft YaHei"/>
                <a:cs typeface="Microsoft YaHei"/>
                <a:sym typeface="Microsoft YaHei"/>
              </a:rPr>
              <a:t>those who practice self-discipline, </a:t>
            </a:r>
            <a:br>
              <a:rPr lang="en-MY" altLang="zh-TW" sz="2400" dirty="0">
                <a:solidFill>
                  <a:srgbClr val="E7E6E6"/>
                </a:solidFill>
                <a:latin typeface="Microsoft YaHei"/>
                <a:ea typeface="Microsoft YaHei"/>
                <a:cs typeface="Microsoft YaHei"/>
                <a:sym typeface="Microsoft YaHei"/>
              </a:rPr>
            </a:br>
            <a:r>
              <a:rPr lang="zh-TW" sz="2400" dirty="0">
                <a:solidFill>
                  <a:srgbClr val="E7E6E6"/>
                </a:solidFill>
                <a:latin typeface="Microsoft YaHei"/>
                <a:ea typeface="Microsoft YaHei"/>
                <a:cs typeface="Microsoft YaHei"/>
                <a:sym typeface="Microsoft YaHei"/>
              </a:rPr>
              <a:t>meditation, and prayer during Ramadan need You.</a:t>
            </a:r>
            <a:br>
              <a:rPr lang="en-MY" altLang="zh-TW" sz="2400" dirty="0">
                <a:solidFill>
                  <a:srgbClr val="E7E6E6"/>
                </a:solidFill>
                <a:latin typeface="Microsoft YaHei"/>
                <a:ea typeface="Microsoft YaHei"/>
                <a:cs typeface="Microsoft YaHei"/>
                <a:sym typeface="Microsoft YaHei"/>
              </a:rPr>
            </a:br>
            <a:r>
              <a:rPr lang="zh-TW" sz="2400" dirty="0">
                <a:solidFill>
                  <a:srgbClr val="E7E6E6"/>
                </a:solidFill>
                <a:latin typeface="Microsoft YaHei"/>
                <a:ea typeface="Microsoft YaHei"/>
                <a:cs typeface="Microsoft YaHei"/>
                <a:sym typeface="Microsoft YaHei"/>
              </a:rPr>
              <a:t>You see their sincere pursuit of the true way, </a:t>
            </a:r>
            <a:br>
              <a:rPr lang="en-MY" altLang="zh-TW" sz="2400" dirty="0">
                <a:solidFill>
                  <a:srgbClr val="E7E6E6"/>
                </a:solidFill>
                <a:latin typeface="Microsoft YaHei"/>
                <a:ea typeface="Microsoft YaHei"/>
                <a:cs typeface="Microsoft YaHei"/>
                <a:sym typeface="Microsoft YaHei"/>
              </a:rPr>
            </a:br>
            <a:r>
              <a:rPr lang="zh-TW" sz="2400" dirty="0">
                <a:solidFill>
                  <a:srgbClr val="E7E6E6"/>
                </a:solidFill>
                <a:latin typeface="Microsoft YaHei"/>
                <a:ea typeface="Microsoft YaHei"/>
                <a:cs typeface="Microsoft YaHei"/>
                <a:sym typeface="Microsoft YaHei"/>
              </a:rPr>
              <a:t>and You understand the weariness and pressures of daily life. </a:t>
            </a:r>
            <a:br>
              <a:rPr lang="en-MY" altLang="zh-TW" sz="2400" dirty="0">
                <a:solidFill>
                  <a:srgbClr val="E7E6E6"/>
                </a:solidFill>
                <a:latin typeface="Microsoft YaHei"/>
                <a:ea typeface="Microsoft YaHei"/>
                <a:cs typeface="Microsoft YaHei"/>
                <a:sym typeface="Microsoft YaHei"/>
              </a:rPr>
            </a:br>
            <a:r>
              <a:rPr lang="zh-TW" sz="2400" dirty="0">
                <a:solidFill>
                  <a:srgbClr val="E7E6E6"/>
                </a:solidFill>
                <a:latin typeface="Microsoft YaHei"/>
                <a:ea typeface="Microsoft YaHei"/>
                <a:cs typeface="Microsoft YaHei"/>
                <a:sym typeface="Microsoft YaHei"/>
              </a:rPr>
              <a:t>In this season that requires patience and adjustment, </a:t>
            </a:r>
            <a:br>
              <a:rPr lang="en-MY" altLang="zh-TW" sz="2400" dirty="0">
                <a:solidFill>
                  <a:srgbClr val="E7E6E6"/>
                </a:solidFill>
                <a:latin typeface="Microsoft YaHei"/>
                <a:ea typeface="Microsoft YaHei"/>
                <a:cs typeface="Microsoft YaHei"/>
                <a:sym typeface="Microsoft YaHei"/>
              </a:rPr>
            </a:br>
            <a:r>
              <a:rPr lang="zh-TW" sz="2400" dirty="0">
                <a:solidFill>
                  <a:srgbClr val="E7E6E6"/>
                </a:solidFill>
                <a:latin typeface="Microsoft YaHei"/>
                <a:ea typeface="Microsoft YaHei"/>
                <a:cs typeface="Microsoft YaHei"/>
                <a:sym typeface="Microsoft YaHei"/>
              </a:rPr>
              <a:t>please watch over their bodies and minds. </a:t>
            </a:r>
            <a:r>
              <a:rPr lang="en-MY" altLang="zh-TW" sz="2400" dirty="0">
                <a:solidFill>
                  <a:srgbClr val="E7E6E6"/>
                </a:solidFill>
                <a:latin typeface="Microsoft YaHei"/>
                <a:ea typeface="Microsoft YaHei"/>
                <a:cs typeface="Microsoft YaHei"/>
                <a:sym typeface="Microsoft YaHei"/>
              </a:rPr>
              <a:t> </a:t>
            </a:r>
            <a:br>
              <a:rPr lang="en-MY" altLang="zh-TW" sz="2400" dirty="0">
                <a:solidFill>
                  <a:srgbClr val="E7E6E6"/>
                </a:solidFill>
                <a:latin typeface="Microsoft YaHei"/>
                <a:ea typeface="Microsoft YaHei"/>
                <a:cs typeface="Microsoft YaHei"/>
                <a:sym typeface="Microsoft YaHei"/>
              </a:rPr>
            </a:br>
            <a:r>
              <a:rPr lang="zh-TW" sz="2400" dirty="0">
                <a:solidFill>
                  <a:srgbClr val="E7E6E6"/>
                </a:solidFill>
                <a:latin typeface="Microsoft YaHei"/>
                <a:ea typeface="Microsoft YaHei"/>
                <a:cs typeface="Microsoft YaHei"/>
                <a:sym typeface="Microsoft YaHei"/>
              </a:rPr>
              <a:t>May they not only complete outward disciplines, </a:t>
            </a:r>
            <a:br>
              <a:rPr lang="en-MY" altLang="zh-TW" sz="2400" dirty="0">
                <a:solidFill>
                  <a:srgbClr val="E7E6E6"/>
                </a:solidFill>
                <a:latin typeface="Microsoft YaHei"/>
                <a:ea typeface="Microsoft YaHei"/>
                <a:cs typeface="Microsoft YaHei"/>
                <a:sym typeface="Microsoft YaHei"/>
              </a:rPr>
            </a:br>
            <a:r>
              <a:rPr lang="zh-TW" sz="2400" dirty="0">
                <a:solidFill>
                  <a:srgbClr val="E7E6E6"/>
                </a:solidFill>
                <a:latin typeface="Microsoft YaHei"/>
                <a:ea typeface="Microsoft YaHei"/>
                <a:cs typeface="Microsoft YaHei"/>
                <a:sym typeface="Microsoft YaHei"/>
              </a:rPr>
              <a:t>but also receive deep within their hearts the comfort</a:t>
            </a:r>
            <a:br>
              <a:rPr lang="en-MY" altLang="zh-TW" sz="2400" dirty="0">
                <a:solidFill>
                  <a:srgbClr val="E7E6E6"/>
                </a:solidFill>
                <a:latin typeface="Microsoft YaHei"/>
                <a:ea typeface="Microsoft YaHei"/>
                <a:cs typeface="Microsoft YaHei"/>
                <a:sym typeface="Microsoft YaHei"/>
              </a:rPr>
            </a:br>
            <a:r>
              <a:rPr lang="en-MY" altLang="zh-TW" sz="2400" dirty="0">
                <a:solidFill>
                  <a:srgbClr val="E7E6E6"/>
                </a:solidFill>
                <a:latin typeface="Microsoft YaHei"/>
                <a:ea typeface="Microsoft YaHei"/>
                <a:cs typeface="Microsoft YaHei"/>
                <a:sym typeface="Microsoft YaHei"/>
              </a:rPr>
              <a:t> </a:t>
            </a:r>
            <a:r>
              <a:rPr lang="zh-TW" sz="2400" dirty="0">
                <a:solidFill>
                  <a:srgbClr val="E7E6E6"/>
                </a:solidFill>
                <a:latin typeface="Microsoft YaHei"/>
                <a:ea typeface="Microsoft YaHei"/>
                <a:cs typeface="Microsoft YaHei"/>
                <a:sym typeface="Microsoft YaHei"/>
              </a:rPr>
              <a:t>that comes from the Holy Spirit.</a:t>
            </a:r>
            <a:endParaRPr sz="2400" dirty="0">
              <a:solidFill>
                <a:srgbClr val="E7E6E6"/>
              </a:solidFill>
              <a:latin typeface="Microsoft YaHei"/>
              <a:ea typeface="Microsoft YaHei"/>
              <a:cs typeface="Microsoft YaHei"/>
              <a:sym typeface="Microsoft YaHei"/>
            </a:endParaRPr>
          </a:p>
          <a:p>
            <a:pPr marL="0" marR="0" lvl="0" indent="0" algn="ctr" rtl="0">
              <a:lnSpc>
                <a:spcPct val="120000"/>
              </a:lnSpc>
              <a:spcBef>
                <a:spcPts val="1200"/>
              </a:spcBef>
              <a:spcAft>
                <a:spcPts val="0"/>
              </a:spcAft>
              <a:buClr>
                <a:srgbClr val="E7E6E6"/>
              </a:buClr>
              <a:buSzPts val="3000"/>
              <a:buFont typeface="Microsoft YaHei"/>
              <a:buNone/>
            </a:pPr>
            <a:r>
              <a:rPr lang="zh-TW" sz="2400" b="1" dirty="0">
                <a:solidFill>
                  <a:srgbClr val="E7E6E6"/>
                </a:solidFill>
                <a:latin typeface="Microsoft YaHei"/>
                <a:ea typeface="Microsoft YaHei"/>
                <a:cs typeface="Microsoft YaHei"/>
                <a:sym typeface="Microsoft YaHei"/>
              </a:rPr>
              <a:t>As people quietly contemplate the direction and meaning of life, </a:t>
            </a:r>
            <a:br>
              <a:rPr lang="en-MY" altLang="zh-TW" sz="2400" b="1" dirty="0">
                <a:solidFill>
                  <a:srgbClr val="E7E6E6"/>
                </a:solidFill>
                <a:latin typeface="Microsoft YaHei"/>
                <a:ea typeface="Microsoft YaHei"/>
                <a:cs typeface="Microsoft YaHei"/>
                <a:sym typeface="Microsoft YaHei"/>
              </a:rPr>
            </a:br>
            <a:r>
              <a:rPr lang="zh-TW" sz="2400" b="1" dirty="0">
                <a:solidFill>
                  <a:srgbClr val="E7E6E6"/>
                </a:solidFill>
                <a:latin typeface="Microsoft YaHei"/>
                <a:ea typeface="Microsoft YaHei"/>
                <a:cs typeface="Microsoft YaHei"/>
                <a:sym typeface="Microsoft YaHei"/>
              </a:rPr>
              <a:t>may You draw near to them.</a:t>
            </a:r>
            <a:r>
              <a:rPr lang="en-MY" altLang="zh-TW" sz="2400" b="1" dirty="0">
                <a:solidFill>
                  <a:srgbClr val="E7E6E6"/>
                </a:solidFill>
                <a:latin typeface="Microsoft YaHei"/>
                <a:ea typeface="Microsoft YaHei"/>
                <a:cs typeface="Microsoft YaHei"/>
                <a:sym typeface="Microsoft YaHei"/>
              </a:rPr>
              <a:t> </a:t>
            </a:r>
            <a:r>
              <a:rPr lang="zh-TW" sz="2400" b="1" dirty="0">
                <a:solidFill>
                  <a:srgbClr val="E7E6E6"/>
                </a:solidFill>
                <a:latin typeface="Microsoft YaHei"/>
                <a:ea typeface="Microsoft YaHei"/>
                <a:cs typeface="Microsoft YaHei"/>
                <a:sym typeface="Microsoft YaHei"/>
              </a:rPr>
              <a:t>And may You work among different communities, </a:t>
            </a:r>
            <a:r>
              <a:rPr lang="en-MY" altLang="zh-TW" sz="2400" b="1" dirty="0">
                <a:solidFill>
                  <a:srgbClr val="E7E6E6"/>
                </a:solidFill>
                <a:latin typeface="Microsoft YaHei"/>
                <a:ea typeface="Microsoft YaHei"/>
                <a:cs typeface="Microsoft YaHei"/>
                <a:sym typeface="Microsoft YaHei"/>
              </a:rPr>
              <a:t> </a:t>
            </a:r>
            <a:r>
              <a:rPr lang="zh-TW" sz="2400" b="1" dirty="0">
                <a:solidFill>
                  <a:srgbClr val="E7E6E6"/>
                </a:solidFill>
                <a:latin typeface="Microsoft YaHei"/>
                <a:ea typeface="Microsoft YaHei"/>
                <a:cs typeface="Microsoft YaHei"/>
                <a:sym typeface="Microsoft YaHei"/>
              </a:rPr>
              <a:t>replacing conflict with empathy and hostility with respect.  </a:t>
            </a:r>
            <a:br>
              <a:rPr lang="en-MY" altLang="zh-TW" sz="2400" b="1" dirty="0">
                <a:solidFill>
                  <a:srgbClr val="E7E6E6"/>
                </a:solidFill>
                <a:latin typeface="Microsoft YaHei"/>
                <a:ea typeface="Microsoft YaHei"/>
                <a:cs typeface="Microsoft YaHei"/>
                <a:sym typeface="Microsoft YaHei"/>
              </a:rPr>
            </a:br>
            <a:r>
              <a:rPr lang="zh-TW" sz="2400" b="1" dirty="0">
                <a:solidFill>
                  <a:srgbClr val="E7E6E6"/>
                </a:solidFill>
                <a:latin typeface="Microsoft YaHei"/>
                <a:ea typeface="Microsoft YaHei"/>
                <a:cs typeface="Microsoft YaHei"/>
                <a:sym typeface="Microsoft YaHei"/>
              </a:rPr>
              <a:t>May this season become a time when goodwill and compassion overflow. </a:t>
            </a:r>
            <a:br>
              <a:rPr lang="en-MY" altLang="zh-TW" sz="2400" b="1" dirty="0">
                <a:solidFill>
                  <a:srgbClr val="E7E6E6"/>
                </a:solidFill>
                <a:latin typeface="Microsoft YaHei"/>
                <a:ea typeface="Microsoft YaHei"/>
                <a:cs typeface="Microsoft YaHei"/>
                <a:sym typeface="Microsoft YaHei"/>
              </a:rPr>
            </a:br>
            <a:r>
              <a:rPr lang="zh-TW" sz="2400" b="1" dirty="0">
                <a:solidFill>
                  <a:srgbClr val="E7E6E6"/>
                </a:solidFill>
                <a:latin typeface="Microsoft YaHei"/>
                <a:ea typeface="Microsoft YaHei"/>
                <a:cs typeface="Microsoft YaHei"/>
                <a:sym typeface="Microsoft YaHei"/>
              </a:rPr>
              <a:t>In the name of Jesus Christ, Amen.</a:t>
            </a:r>
            <a:endParaRPr sz="2400" b="1" dirty="0">
              <a:solidFill>
                <a:srgbClr val="E7E6E6"/>
              </a:solidFill>
              <a:latin typeface="Microsoft YaHei"/>
              <a:ea typeface="Microsoft YaHei"/>
              <a:cs typeface="Microsoft YaHei"/>
              <a:sym typeface="Microsoft YaHei"/>
            </a:endParaRPr>
          </a:p>
        </p:txBody>
      </p:sp>
      <p:pic>
        <p:nvPicPr>
          <p:cNvPr id="179" name="Google Shape;179;p18"/>
          <p:cNvPicPr preferRelativeResize="0"/>
          <p:nvPr/>
        </p:nvPicPr>
        <p:blipFill rotWithShape="1">
          <a:blip r:embed="rId3">
            <a:alphaModFix/>
          </a:blip>
          <a:srcRect/>
          <a:stretch/>
        </p:blipFill>
        <p:spPr>
          <a:xfrm>
            <a:off x="10896604" y="371920"/>
            <a:ext cx="924477" cy="923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AC6D1"/>
        </a:solidFill>
        <a:effectLst/>
      </p:bgPr>
    </p:bg>
    <p:spTree>
      <p:nvGrpSpPr>
        <p:cNvPr id="1" name=""/>
        <p:cNvGrpSpPr/>
        <p:nvPr/>
      </p:nvGrpSpPr>
      <p:grpSpPr>
        <a:xfrm>
          <a:off x="0" y="0"/>
          <a:ext cx="0" cy="0"/>
          <a:chOff x="0" y="0"/>
          <a:chExt cx="0" cy="0"/>
        </a:xfrm>
      </p:grpSpPr>
      <p:sp>
        <p:nvSpPr>
          <p:cNvPr id="7" name="Flowchart: Manual Input 6">
            <a:extLst>
              <a:ext uri="{FF2B5EF4-FFF2-40B4-BE49-F238E27FC236}">
                <a16:creationId xmlns:a16="http://schemas.microsoft.com/office/drawing/2014/main" id="{7B8C1AA4-C2AB-5C02-5E55-85B2144692B5}"/>
              </a:ext>
            </a:extLst>
          </p:cNvPr>
          <p:cNvSpPr/>
          <p:nvPr/>
        </p:nvSpPr>
        <p:spPr>
          <a:xfrm>
            <a:off x="-100264" y="2058326"/>
            <a:ext cx="12392527" cy="510138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9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979 h 10000"/>
              <a:gd name="connsiteX0" fmla="*/ 0 w 10015"/>
              <a:gd name="connsiteY0" fmla="*/ 4053 h 10000"/>
              <a:gd name="connsiteX1" fmla="*/ 10015 w 10015"/>
              <a:gd name="connsiteY1" fmla="*/ 0 h 10000"/>
              <a:gd name="connsiteX2" fmla="*/ 10015 w 10015"/>
              <a:gd name="connsiteY2" fmla="*/ 10000 h 10000"/>
              <a:gd name="connsiteX3" fmla="*/ 15 w 10015"/>
              <a:gd name="connsiteY3" fmla="*/ 10000 h 10000"/>
              <a:gd name="connsiteX4" fmla="*/ 0 w 10015"/>
              <a:gd name="connsiteY4" fmla="*/ 4053 h 10000"/>
              <a:gd name="connsiteX0" fmla="*/ 0 w 10005"/>
              <a:gd name="connsiteY0" fmla="*/ 5488 h 10000"/>
              <a:gd name="connsiteX1" fmla="*/ 10005 w 10005"/>
              <a:gd name="connsiteY1" fmla="*/ 0 h 10000"/>
              <a:gd name="connsiteX2" fmla="*/ 10005 w 10005"/>
              <a:gd name="connsiteY2" fmla="*/ 10000 h 10000"/>
              <a:gd name="connsiteX3" fmla="*/ 5 w 10005"/>
              <a:gd name="connsiteY3" fmla="*/ 10000 h 10000"/>
              <a:gd name="connsiteX4" fmla="*/ 0 w 10005"/>
              <a:gd name="connsiteY4" fmla="*/ 548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5" h="10000">
                <a:moveTo>
                  <a:pt x="0" y="5488"/>
                </a:moveTo>
                <a:lnTo>
                  <a:pt x="10005" y="0"/>
                </a:lnTo>
                <a:lnTo>
                  <a:pt x="10005" y="10000"/>
                </a:lnTo>
                <a:lnTo>
                  <a:pt x="5" y="10000"/>
                </a:lnTo>
                <a:cubicBezTo>
                  <a:pt x="0" y="8018"/>
                  <a:pt x="5" y="7470"/>
                  <a:pt x="0" y="5488"/>
                </a:cubicBezTo>
                <a:close/>
              </a:path>
            </a:pathLst>
          </a:custGeom>
          <a:solidFill>
            <a:srgbClr val="E0E0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489" b="0" i="0" u="none" strike="noStrike" kern="0" cap="none" spc="0" normalizeH="0" baseline="0" noProof="0" dirty="0">
              <a:ln>
                <a:noFill/>
              </a:ln>
              <a:solidFill>
                <a:prstClr val="white"/>
              </a:solidFill>
              <a:effectLst/>
              <a:uLnTx/>
              <a:uFillTx/>
              <a:latin typeface="Aptos" panose="02110004020202020204"/>
              <a:ea typeface="+mn-ea"/>
              <a:cs typeface="+mn-cs"/>
              <a:sym typeface="Arial"/>
            </a:endParaRPr>
          </a:p>
        </p:txBody>
      </p:sp>
      <p:pic>
        <p:nvPicPr>
          <p:cNvPr id="11" name="Picture 10">
            <a:extLst>
              <a:ext uri="{FF2B5EF4-FFF2-40B4-BE49-F238E27FC236}">
                <a16:creationId xmlns:a16="http://schemas.microsoft.com/office/drawing/2014/main" id="{48E6452A-F098-40B4-8671-56EC2843CF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13909" y="271432"/>
            <a:ext cx="3539115" cy="3539115"/>
          </a:xfrm>
          <a:prstGeom prst="rect">
            <a:avLst/>
          </a:prstGeom>
        </p:spPr>
      </p:pic>
      <p:pic>
        <p:nvPicPr>
          <p:cNvPr id="13" name="Picture 12" descr="A computer with a screen on&#10;&#10;Description automatically generated">
            <a:extLst>
              <a:ext uri="{FF2B5EF4-FFF2-40B4-BE49-F238E27FC236}">
                <a16:creationId xmlns:a16="http://schemas.microsoft.com/office/drawing/2014/main" id="{FF886CBC-CB25-4A43-1388-051246015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8049" y="1326893"/>
            <a:ext cx="3596179" cy="3539115"/>
          </a:xfrm>
          <a:prstGeom prst="rect">
            <a:avLst/>
          </a:prstGeom>
        </p:spPr>
      </p:pic>
      <p:pic>
        <p:nvPicPr>
          <p:cNvPr id="15" name="Picture 14" descr="A white cell phone with a screen on&#10;&#10;Description automatically generated">
            <a:extLst>
              <a:ext uri="{FF2B5EF4-FFF2-40B4-BE49-F238E27FC236}">
                <a16:creationId xmlns:a16="http://schemas.microsoft.com/office/drawing/2014/main" id="{81000545-7F26-A689-AC20-17651304A26E}"/>
              </a:ext>
            </a:extLst>
          </p:cNvPr>
          <p:cNvPicPr>
            <a:picLocks noChangeAspect="1"/>
          </p:cNvPicPr>
          <p:nvPr/>
        </p:nvPicPr>
        <p:blipFill>
          <a:blip r:embed="rId5" cstate="print">
            <a:extLst>
              <a:ext uri="{28A0092B-C50C-407E-A947-70E740481C1C}">
                <a14:useLocalDpi xmlns:a14="http://schemas.microsoft.com/office/drawing/2010/main" val="0"/>
              </a:ext>
            </a:extLst>
          </a:blip>
          <a:srcRect l="25408" t="15681" r="26356" b="13627"/>
          <a:stretch/>
        </p:blipFill>
        <p:spPr>
          <a:xfrm>
            <a:off x="4106008" y="2716825"/>
            <a:ext cx="1562043" cy="2252913"/>
          </a:xfrm>
          <a:prstGeom prst="rect">
            <a:avLst/>
          </a:prstGeom>
        </p:spPr>
      </p:pic>
      <p:pic>
        <p:nvPicPr>
          <p:cNvPr id="17" name="Picture 16" descr="A tablet with a screen on it&#10;&#10;Description automatically generated">
            <a:extLst>
              <a:ext uri="{FF2B5EF4-FFF2-40B4-BE49-F238E27FC236}">
                <a16:creationId xmlns:a16="http://schemas.microsoft.com/office/drawing/2014/main" id="{A6FD7627-893E-9349-DE81-9266C4BFBDEE}"/>
              </a:ext>
            </a:extLst>
          </p:cNvPr>
          <p:cNvPicPr>
            <a:picLocks noChangeAspect="1"/>
          </p:cNvPicPr>
          <p:nvPr/>
        </p:nvPicPr>
        <p:blipFill>
          <a:blip r:embed="rId6" cstate="print">
            <a:extLst>
              <a:ext uri="{28A0092B-C50C-407E-A947-70E740481C1C}">
                <a14:useLocalDpi xmlns:a14="http://schemas.microsoft.com/office/drawing/2010/main" val="0"/>
              </a:ext>
            </a:extLst>
          </a:blip>
          <a:srcRect l="13642" t="21699" r="13542" b="20277"/>
          <a:stretch/>
        </p:blipFill>
        <p:spPr>
          <a:xfrm>
            <a:off x="1748024" y="3658560"/>
            <a:ext cx="2357984" cy="1849179"/>
          </a:xfrm>
          <a:prstGeom prst="rect">
            <a:avLst/>
          </a:prstGeom>
        </p:spPr>
      </p:pic>
      <p:pic>
        <p:nvPicPr>
          <p:cNvPr id="766" name="Graphic 765">
            <a:extLst>
              <a:ext uri="{FF2B5EF4-FFF2-40B4-BE49-F238E27FC236}">
                <a16:creationId xmlns:a16="http://schemas.microsoft.com/office/drawing/2014/main" id="{00D2B789-C4A5-3F44-F101-67B7FB5F6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63615" y="4294911"/>
            <a:ext cx="1562043" cy="2266492"/>
          </a:xfrm>
          <a:prstGeom prst="rect">
            <a:avLst/>
          </a:prstGeom>
        </p:spPr>
      </p:pic>
      <p:pic>
        <p:nvPicPr>
          <p:cNvPr id="768" name="Graphic 767">
            <a:extLst>
              <a:ext uri="{FF2B5EF4-FFF2-40B4-BE49-F238E27FC236}">
                <a16:creationId xmlns:a16="http://schemas.microsoft.com/office/drawing/2014/main" id="{2FD576E4-D4CE-A6DA-80EF-DA4D4D0179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0585" y="4294911"/>
            <a:ext cx="1562043" cy="2266492"/>
          </a:xfrm>
          <a:prstGeom prst="rect">
            <a:avLst/>
          </a:prstGeom>
        </p:spPr>
      </p:pic>
      <p:pic>
        <p:nvPicPr>
          <p:cNvPr id="770" name="Graphic 769">
            <a:extLst>
              <a:ext uri="{FF2B5EF4-FFF2-40B4-BE49-F238E27FC236}">
                <a16:creationId xmlns:a16="http://schemas.microsoft.com/office/drawing/2014/main" id="{8DA36F1E-8B60-BA48-A2DF-65DFF6AD41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6345" y="2182848"/>
            <a:ext cx="3672867" cy="1246152"/>
          </a:xfrm>
          <a:prstGeom prst="rect">
            <a:avLst/>
          </a:prstGeom>
        </p:spPr>
      </p:pic>
      <p:pic>
        <p:nvPicPr>
          <p:cNvPr id="772" name="Graphic 771">
            <a:extLst>
              <a:ext uri="{FF2B5EF4-FFF2-40B4-BE49-F238E27FC236}">
                <a16:creationId xmlns:a16="http://schemas.microsoft.com/office/drawing/2014/main" id="{2FDFC74A-14AA-70AB-4E91-44A8498345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6345" y="5117679"/>
            <a:ext cx="1060729" cy="1437877"/>
          </a:xfrm>
          <a:prstGeom prst="rect">
            <a:avLst/>
          </a:prstGeom>
        </p:spPr>
      </p:pic>
      <p:pic>
        <p:nvPicPr>
          <p:cNvPr id="6" name="Graphic 5">
            <a:extLst>
              <a:ext uri="{FF2B5EF4-FFF2-40B4-BE49-F238E27FC236}">
                <a16:creationId xmlns:a16="http://schemas.microsoft.com/office/drawing/2014/main" id="{7189B995-1A7C-77E1-473D-0E3C8CAF492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130170" y="5399985"/>
            <a:ext cx="4561968" cy="1202907"/>
          </a:xfrm>
          <a:prstGeom prst="rect">
            <a:avLst/>
          </a:prstGeom>
        </p:spPr>
      </p:pic>
      <p:pic>
        <p:nvPicPr>
          <p:cNvPr id="4" name="Graphic 3">
            <a:extLst>
              <a:ext uri="{FF2B5EF4-FFF2-40B4-BE49-F238E27FC236}">
                <a16:creationId xmlns:a16="http://schemas.microsoft.com/office/drawing/2014/main" id="{0487067B-A6E8-8689-F474-AA99AF14B68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8201" y="455750"/>
            <a:ext cx="3222071" cy="1498847"/>
          </a:xfrm>
          <a:prstGeom prst="rect">
            <a:avLst/>
          </a:prstGeom>
        </p:spPr>
      </p:pic>
    </p:spTree>
    <p:extLst>
      <p:ext uri="{BB962C8B-B14F-4D97-AF65-F5344CB8AC3E}">
        <p14:creationId xmlns:p14="http://schemas.microsoft.com/office/powerpoint/2010/main" val="11657307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E0CC"/>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99710A-C59A-CFB6-6747-03934CF4B499}"/>
              </a:ext>
            </a:extLst>
          </p:cNvPr>
          <p:cNvSpPr txBox="1"/>
          <p:nvPr/>
        </p:nvSpPr>
        <p:spPr>
          <a:xfrm>
            <a:off x="2781725" y="5090720"/>
            <a:ext cx="609746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altLang="zh-CN" sz="4000" b="0" i="1" u="none" strike="noStrike" kern="0" cap="none" spc="0" normalizeH="0" baseline="0" noProof="0" dirty="0">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cross-roads.org/</a:t>
            </a:r>
            <a:r>
              <a:rPr kumimoji="0" lang="en-MY" altLang="zh-CN" sz="4000" b="0" i="1" u="none" strike="noStrike" kern="0" cap="none" spc="0" normalizeH="0" baseline="0" noProof="0" dirty="0" err="1">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eng</a:t>
            </a:r>
            <a:endParaRPr kumimoji="0" lang="en-MY" sz="4000" b="0" i="1" u="none" strike="noStrike" kern="0" cap="none" spc="0" normalizeH="0" baseline="0" noProof="0" dirty="0">
              <a:ln>
                <a:noFill/>
              </a:ln>
              <a:solidFill>
                <a:srgbClr val="7C7A72"/>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9" name="Graphic 8">
            <a:extLst>
              <a:ext uri="{FF2B5EF4-FFF2-40B4-BE49-F238E27FC236}">
                <a16:creationId xmlns:a16="http://schemas.microsoft.com/office/drawing/2014/main" id="{452D1A7F-9143-D32B-C68F-853534BCA6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43226" y="2379946"/>
            <a:ext cx="4417733" cy="2055045"/>
          </a:xfrm>
          <a:prstGeom prst="rect">
            <a:avLst/>
          </a:prstGeom>
        </p:spPr>
      </p:pic>
    </p:spTree>
  </p:cSld>
  <p:clrMapOvr>
    <a:masterClrMapping/>
  </p:clrMapOvr>
  <p:transition spd="slow" advClick="0" advTm="3000">
    <p:push dir="u"/>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3209</Words>
  <Application>Microsoft Office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Microsoft JhengHei</vt:lpstr>
      <vt:lpstr>Microsoft YaHei</vt:lpstr>
      <vt:lpstr>Aptos</vt:lpstr>
      <vt:lpstr>Arial</vt:lpstr>
      <vt:lpstr>Calibri</vt:lpstr>
      <vt:lpstr>Open Sans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Enoch Lee</dc:creator>
  <cp:lastModifiedBy>Guan Fung Howe</cp:lastModifiedBy>
  <cp:revision>1</cp:revision>
  <dcterms:created xsi:type="dcterms:W3CDTF">2026-01-17T23:01:59Z</dcterms:created>
  <dcterms:modified xsi:type="dcterms:W3CDTF">2026-01-29T01:55:53Z</dcterms:modified>
</cp:coreProperties>
</file>