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0"/>
  </p:notesMasterIdLst>
  <p:sldIdLst>
    <p:sldId id="391" r:id="rId3"/>
    <p:sldId id="386" r:id="rId4"/>
    <p:sldId id="387" r:id="rId5"/>
    <p:sldId id="388" r:id="rId6"/>
    <p:sldId id="389" r:id="rId7"/>
    <p:sldId id="392" r:id="rId8"/>
    <p:sldId id="39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00856B-F0A3-4220-8843-08DEA2331681}" v="23" dt="2026-05-25T06:59:06.5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55" autoAdjust="0"/>
    <p:restoredTop sz="68387" autoAdjust="0"/>
  </p:normalViewPr>
  <p:slideViewPr>
    <p:cSldViewPr snapToGrid="0">
      <p:cViewPr varScale="1">
        <p:scale>
          <a:sx n="57" d="100"/>
          <a:sy n="57" d="100"/>
        </p:scale>
        <p:origin x="152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an Fung Howe" userId="13491f60ce8118be" providerId="LiveId" clId="{DE1D4268-3B54-407B-A0A1-3D37E7E483E4}"/>
    <pc:docChg chg="undo custSel addSld delSld modSld">
      <pc:chgData name="Guan Fung Howe" userId="13491f60ce8118be" providerId="LiveId" clId="{DE1D4268-3B54-407B-A0A1-3D37E7E483E4}" dt="2026-05-25T06:59:06.571" v="63"/>
      <pc:docMkLst>
        <pc:docMk/>
      </pc:docMkLst>
      <pc:sldChg chg="del">
        <pc:chgData name="Guan Fung Howe" userId="13491f60ce8118be" providerId="LiveId" clId="{DE1D4268-3B54-407B-A0A1-3D37E7E483E4}" dt="2026-05-25T06:45:39.920" v="40" actId="47"/>
        <pc:sldMkLst>
          <pc:docMk/>
          <pc:sldMk cId="0" sldId="343"/>
        </pc:sldMkLst>
      </pc:sldChg>
      <pc:sldChg chg="del">
        <pc:chgData name="Guan Fung Howe" userId="13491f60ce8118be" providerId="LiveId" clId="{DE1D4268-3B54-407B-A0A1-3D37E7E483E4}" dt="2026-05-25T06:45:39.920" v="40" actId="47"/>
        <pc:sldMkLst>
          <pc:docMk/>
          <pc:sldMk cId="0" sldId="381"/>
        </pc:sldMkLst>
      </pc:sldChg>
      <pc:sldChg chg="del">
        <pc:chgData name="Guan Fung Howe" userId="13491f60ce8118be" providerId="LiveId" clId="{DE1D4268-3B54-407B-A0A1-3D37E7E483E4}" dt="2026-05-25T06:45:39.920" v="40" actId="47"/>
        <pc:sldMkLst>
          <pc:docMk/>
          <pc:sldMk cId="0" sldId="382"/>
        </pc:sldMkLst>
      </pc:sldChg>
      <pc:sldChg chg="addSp delSp modSp mod">
        <pc:chgData name="Guan Fung Howe" userId="13491f60ce8118be" providerId="LiveId" clId="{DE1D4268-3B54-407B-A0A1-3D37E7E483E4}" dt="2026-05-25T06:44:52.687" v="33"/>
        <pc:sldMkLst>
          <pc:docMk/>
          <pc:sldMk cId="0" sldId="386"/>
        </pc:sldMkLst>
        <pc:spChg chg="mod">
          <ac:chgData name="Guan Fung Howe" userId="13491f60ce8118be" providerId="LiveId" clId="{DE1D4268-3B54-407B-A0A1-3D37E7E483E4}" dt="2026-05-25T06:41:59.869" v="12" actId="1076"/>
          <ac:spMkLst>
            <pc:docMk/>
            <pc:sldMk cId="0" sldId="386"/>
            <ac:spMk id="2" creationId="{00000000-0000-0000-0000-000000000000}"/>
          </ac:spMkLst>
        </pc:spChg>
        <pc:picChg chg="del">
          <ac:chgData name="Guan Fung Howe" userId="13491f60ce8118be" providerId="LiveId" clId="{DE1D4268-3B54-407B-A0A1-3D37E7E483E4}" dt="2026-05-25T06:44:52.342" v="32" actId="478"/>
          <ac:picMkLst>
            <pc:docMk/>
            <pc:sldMk cId="0" sldId="386"/>
            <ac:picMk id="3" creationId="{00000000-0000-0000-0000-000000000000}"/>
          </ac:picMkLst>
        </pc:picChg>
        <pc:picChg chg="add mod">
          <ac:chgData name="Guan Fung Howe" userId="13491f60ce8118be" providerId="LiveId" clId="{DE1D4268-3B54-407B-A0A1-3D37E7E483E4}" dt="2026-05-25T06:44:52.687" v="33"/>
          <ac:picMkLst>
            <pc:docMk/>
            <pc:sldMk cId="0" sldId="386"/>
            <ac:picMk id="5" creationId="{B4C7B63F-EEDF-C6F5-5572-8BB523DE3F1B}"/>
          </ac:picMkLst>
        </pc:picChg>
      </pc:sldChg>
      <pc:sldChg chg="addSp delSp modSp mod">
        <pc:chgData name="Guan Fung Howe" userId="13491f60ce8118be" providerId="LiveId" clId="{DE1D4268-3B54-407B-A0A1-3D37E7E483E4}" dt="2026-05-25T06:45:01.520" v="35"/>
        <pc:sldMkLst>
          <pc:docMk/>
          <pc:sldMk cId="0" sldId="387"/>
        </pc:sldMkLst>
        <pc:spChg chg="mod">
          <ac:chgData name="Guan Fung Howe" userId="13491f60ce8118be" providerId="LiveId" clId="{DE1D4268-3B54-407B-A0A1-3D37E7E483E4}" dt="2026-05-25T06:43:03.465" v="29" actId="1035"/>
          <ac:spMkLst>
            <pc:docMk/>
            <pc:sldMk cId="0" sldId="387"/>
            <ac:spMk id="3" creationId="{00000000-0000-0000-0000-000000000000}"/>
          </ac:spMkLst>
        </pc:spChg>
        <pc:picChg chg="add mod">
          <ac:chgData name="Guan Fung Howe" userId="13491f60ce8118be" providerId="LiveId" clId="{DE1D4268-3B54-407B-A0A1-3D37E7E483E4}" dt="2026-05-25T06:45:01.520" v="35"/>
          <ac:picMkLst>
            <pc:docMk/>
            <pc:sldMk cId="0" sldId="387"/>
            <ac:picMk id="2" creationId="{A85B2410-6A0B-1435-971D-BA8358265ED2}"/>
          </ac:picMkLst>
        </pc:picChg>
        <pc:picChg chg="mod modCrop">
          <ac:chgData name="Guan Fung Howe" userId="13491f60ce8118be" providerId="LiveId" clId="{DE1D4268-3B54-407B-A0A1-3D37E7E483E4}" dt="2026-05-25T06:43:17.349" v="30" actId="732"/>
          <ac:picMkLst>
            <pc:docMk/>
            <pc:sldMk cId="0" sldId="387"/>
            <ac:picMk id="4" creationId="{578C7405-F520-615B-3348-8A4892741E9C}"/>
          </ac:picMkLst>
        </pc:picChg>
        <pc:picChg chg="del">
          <ac:chgData name="Guan Fung Howe" userId="13491f60ce8118be" providerId="LiveId" clId="{DE1D4268-3B54-407B-A0A1-3D37E7E483E4}" dt="2026-05-25T06:45:01.289" v="34" actId="478"/>
          <ac:picMkLst>
            <pc:docMk/>
            <pc:sldMk cId="0" sldId="387"/>
            <ac:picMk id="8" creationId="{00000000-0000-0000-0000-000000000000}"/>
          </ac:picMkLst>
        </pc:picChg>
        <pc:picChg chg="mod">
          <ac:chgData name="Guan Fung Howe" userId="13491f60ce8118be" providerId="LiveId" clId="{DE1D4268-3B54-407B-A0A1-3D37E7E483E4}" dt="2026-05-25T06:42:13.610" v="13" actId="1076"/>
          <ac:picMkLst>
            <pc:docMk/>
            <pc:sldMk cId="0" sldId="387"/>
            <ac:picMk id="12" creationId="{DC9112EE-B335-3649-CC26-EB561ED1834D}"/>
          </ac:picMkLst>
        </pc:picChg>
        <pc:picChg chg="mod modCrop">
          <ac:chgData name="Guan Fung Howe" userId="13491f60ce8118be" providerId="LiveId" clId="{DE1D4268-3B54-407B-A0A1-3D37E7E483E4}" dt="2026-05-25T06:42:33.216" v="19" actId="1038"/>
          <ac:picMkLst>
            <pc:docMk/>
            <pc:sldMk cId="0" sldId="387"/>
            <ac:picMk id="14" creationId="{7FC98237-6916-11D1-6290-C35A4DA4441A}"/>
          </ac:picMkLst>
        </pc:picChg>
      </pc:sldChg>
      <pc:sldChg chg="addSp delSp modSp mod">
        <pc:chgData name="Guan Fung Howe" userId="13491f60ce8118be" providerId="LiveId" clId="{DE1D4268-3B54-407B-A0A1-3D37E7E483E4}" dt="2026-05-25T06:45:06.902" v="37"/>
        <pc:sldMkLst>
          <pc:docMk/>
          <pc:sldMk cId="0" sldId="388"/>
        </pc:sldMkLst>
        <pc:spChg chg="mod">
          <ac:chgData name="Guan Fung Howe" userId="13491f60ce8118be" providerId="LiveId" clId="{DE1D4268-3B54-407B-A0A1-3D37E7E483E4}" dt="2026-05-25T06:43:25.674" v="31" actId="1076"/>
          <ac:spMkLst>
            <pc:docMk/>
            <pc:sldMk cId="0" sldId="388"/>
            <ac:spMk id="2" creationId="{00000000-0000-0000-0000-000000000000}"/>
          </ac:spMkLst>
        </pc:spChg>
        <pc:picChg chg="add mod">
          <ac:chgData name="Guan Fung Howe" userId="13491f60ce8118be" providerId="LiveId" clId="{DE1D4268-3B54-407B-A0A1-3D37E7E483E4}" dt="2026-05-25T06:45:06.902" v="37"/>
          <ac:picMkLst>
            <pc:docMk/>
            <pc:sldMk cId="0" sldId="388"/>
            <ac:picMk id="3" creationId="{EC4702DC-E089-DA1F-8F51-BDF7A941F7DA}"/>
          </ac:picMkLst>
        </pc:picChg>
        <pc:picChg chg="del">
          <ac:chgData name="Guan Fung Howe" userId="13491f60ce8118be" providerId="LiveId" clId="{DE1D4268-3B54-407B-A0A1-3D37E7E483E4}" dt="2026-05-25T06:45:06.679" v="36" actId="478"/>
          <ac:picMkLst>
            <pc:docMk/>
            <pc:sldMk cId="0" sldId="388"/>
            <ac:picMk id="4" creationId="{00000000-0000-0000-0000-000000000000}"/>
          </ac:picMkLst>
        </pc:picChg>
      </pc:sldChg>
      <pc:sldChg chg="addSp delSp modSp mod">
        <pc:chgData name="Guan Fung Howe" userId="13491f60ce8118be" providerId="LiveId" clId="{DE1D4268-3B54-407B-A0A1-3D37E7E483E4}" dt="2026-05-25T06:46:17.869" v="48" actId="20577"/>
        <pc:sldMkLst>
          <pc:docMk/>
          <pc:sldMk cId="0" sldId="389"/>
        </pc:sldMkLst>
        <pc:spChg chg="mod">
          <ac:chgData name="Guan Fung Howe" userId="13491f60ce8118be" providerId="LiveId" clId="{DE1D4268-3B54-407B-A0A1-3D37E7E483E4}" dt="2026-05-25T06:46:17.869" v="48" actId="20577"/>
          <ac:spMkLst>
            <pc:docMk/>
            <pc:sldMk cId="0" sldId="389"/>
            <ac:spMk id="5" creationId="{00000000-0000-0000-0000-000000000000}"/>
          </ac:spMkLst>
        </pc:spChg>
        <pc:picChg chg="del">
          <ac:chgData name="Guan Fung Howe" userId="13491f60ce8118be" providerId="LiveId" clId="{DE1D4268-3B54-407B-A0A1-3D37E7E483E4}" dt="2026-05-25T06:45:10.504" v="38" actId="478"/>
          <ac:picMkLst>
            <pc:docMk/>
            <pc:sldMk cId="0" sldId="389"/>
            <ac:picMk id="2" creationId="{00000000-0000-0000-0000-000000000000}"/>
          </ac:picMkLst>
        </pc:picChg>
        <pc:picChg chg="add mod">
          <ac:chgData name="Guan Fung Howe" userId="13491f60ce8118be" providerId="LiveId" clId="{DE1D4268-3B54-407B-A0A1-3D37E7E483E4}" dt="2026-05-25T06:45:10.713" v="39"/>
          <ac:picMkLst>
            <pc:docMk/>
            <pc:sldMk cId="0" sldId="389"/>
            <ac:picMk id="3" creationId="{C7DEE8F2-B5C0-689B-CED3-E24411CDFDBC}"/>
          </ac:picMkLst>
        </pc:picChg>
      </pc:sldChg>
      <pc:sldChg chg="add">
        <pc:chgData name="Guan Fung Howe" userId="13491f60ce8118be" providerId="LiveId" clId="{DE1D4268-3B54-407B-A0A1-3D37E7E483E4}" dt="2026-05-25T06:45:43.952" v="41"/>
        <pc:sldMkLst>
          <pc:docMk/>
          <pc:sldMk cId="0" sldId="390"/>
        </pc:sldMkLst>
      </pc:sldChg>
      <pc:sldChg chg="addSp delSp modSp mod delAnim modAnim">
        <pc:chgData name="Guan Fung Howe" userId="13491f60ce8118be" providerId="LiveId" clId="{DE1D4268-3B54-407B-A0A1-3D37E7E483E4}" dt="2026-05-25T06:59:06.571" v="63"/>
        <pc:sldMkLst>
          <pc:docMk/>
          <pc:sldMk cId="0" sldId="391"/>
        </pc:sldMkLst>
        <pc:spChg chg="mod">
          <ac:chgData name="Guan Fung Howe" userId="13491f60ce8118be" providerId="LiveId" clId="{DE1D4268-3B54-407B-A0A1-3D37E7E483E4}" dt="2026-05-25T06:59:06.571" v="63"/>
          <ac:spMkLst>
            <pc:docMk/>
            <pc:sldMk cId="0" sldId="391"/>
            <ac:spMk id="4" creationId="{00000000-0000-0000-0000-000000000000}"/>
          </ac:spMkLst>
        </pc:spChg>
        <pc:spChg chg="add del mod">
          <ac:chgData name="Guan Fung Howe" userId="13491f60ce8118be" providerId="LiveId" clId="{DE1D4268-3B54-407B-A0A1-3D37E7E483E4}" dt="2026-05-25T06:41:23.382" v="10" actId="478"/>
          <ac:spMkLst>
            <pc:docMk/>
            <pc:sldMk cId="0" sldId="391"/>
            <ac:spMk id="7" creationId="{2D221E09-663D-E0CF-C1BE-C4E91FECD32B}"/>
          </ac:spMkLst>
        </pc:spChg>
        <pc:picChg chg="add mod">
          <ac:chgData name="Guan Fung Howe" userId="13491f60ce8118be" providerId="LiveId" clId="{DE1D4268-3B54-407B-A0A1-3D37E7E483E4}" dt="2026-05-25T06:40:41.939" v="1"/>
          <ac:picMkLst>
            <pc:docMk/>
            <pc:sldMk cId="0" sldId="391"/>
            <ac:picMk id="2" creationId="{0636B6CC-5C9D-FE83-B4E5-BDC4605F6AC9}"/>
          </ac:picMkLst>
        </pc:picChg>
        <pc:picChg chg="add del mod">
          <ac:chgData name="Guan Fung Howe" userId="13491f60ce8118be" providerId="LiveId" clId="{DE1D4268-3B54-407B-A0A1-3D37E7E483E4}" dt="2026-05-25T06:40:54.082" v="3" actId="21"/>
          <ac:picMkLst>
            <pc:docMk/>
            <pc:sldMk cId="0" sldId="391"/>
            <ac:picMk id="3" creationId="{131BDB26-3C55-AA00-43F7-D492C22A241F}"/>
          </ac:picMkLst>
        </pc:picChg>
        <pc:picChg chg="del">
          <ac:chgData name="Guan Fung Howe" userId="13491f60ce8118be" providerId="LiveId" clId="{DE1D4268-3B54-407B-A0A1-3D37E7E483E4}" dt="2026-05-25T06:40:40.939" v="0" actId="478"/>
          <ac:picMkLst>
            <pc:docMk/>
            <pc:sldMk cId="0" sldId="391"/>
            <ac:picMk id="5" creationId="{00000000-0000-0000-0000-000000000000}"/>
          </ac:picMkLst>
        </pc:picChg>
      </pc:sldChg>
      <pc:sldChg chg="add">
        <pc:chgData name="Guan Fung Howe" userId="13491f60ce8118be" providerId="LiveId" clId="{DE1D4268-3B54-407B-A0A1-3D37E7E483E4}" dt="2026-05-25T06:45:43.952" v="41"/>
        <pc:sldMkLst>
          <pc:docMk/>
          <pc:sldMk cId="1165730767" sldId="39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AAA0D1-5F98-460E-9A2F-C6DDA02B4F79}" type="datetimeFigureOut">
              <a:rPr lang="en-US" smtClean="0"/>
              <a:t>25/05/2026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D42F8-1B75-4B92-B4B1-E4F0E48E879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ltLang="zh-TW" dirty="0"/>
              <a:t>When "I can't go on here" intersects with "hope is over there", migration becomes inevitable.</a:t>
            </a:r>
          </a:p>
          <a:p>
            <a:r>
              <a:rPr lang="en-US" altLang="zh-TW" dirty="0"/>
              <a:t>In the global tide of dispersing and gathering, we may have seen these people around us: refugees, international students, or digital nomads.</a:t>
            </a:r>
          </a:p>
          <a:p>
            <a:r>
              <a:rPr lang="en-US" altLang="zh-TW" dirty="0"/>
              <a:t>Perhaps what we witness is not random wandering, but a divine purpose of God to lead people to places where they can hear the Truth and to send His people to corners where hope is needed.</a:t>
            </a:r>
          </a:p>
          <a:p>
            <a:r>
              <a:rPr lang="en-US" altLang="zh-TW" dirty="0"/>
              <a:t>June 20th is World Refugee Day. Let us come together to learn more about five different groups of people who are on the move, including refugees, and seek God together for them.</a:t>
            </a:r>
          </a:p>
          <a:p>
            <a:endParaRPr lang="en-US" altLang="zh-TW" dirty="0"/>
          </a:p>
          <a:p>
            <a:br>
              <a:rPr lang="zh-CN" altLang="en-US" dirty="0"/>
            </a:b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D219DE6-17A3-4D87-B70A-11BE348715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ltLang="zh-TW" b="1" dirty="0"/>
              <a:t>1. Refugees — Survivors Forced Into Displacement:</a:t>
            </a:r>
          </a:p>
          <a:p>
            <a:r>
              <a:rPr lang="en-US" altLang="zh-TW" b="0" dirty="0"/>
              <a:t>Forced migrants who flee their home countries because of war, violence, religious persecution, or political oppression. </a:t>
            </a:r>
          </a:p>
          <a:p>
            <a:r>
              <a:rPr lang="en-US" altLang="zh-TW" b="0" dirty="0"/>
              <a:t>More than 122 million people worldwide are currently displaced, including 42.7 million refugees.</a:t>
            </a:r>
          </a:p>
          <a:p>
            <a:r>
              <a:rPr lang="en-US" altLang="zh-TW" b="0" dirty="0"/>
              <a:t>In the short term, they need safe shelter and humanitarian aid; in the long term, many face the hardship of waiting 6–15 years in temporary camps before resettlement.</a:t>
            </a:r>
          </a:p>
          <a:p>
            <a:endParaRPr lang="zh-TW" altLang="en-US" b="0" dirty="0"/>
          </a:p>
          <a:p>
            <a:r>
              <a:rPr lang="en-US" altLang="zh-TW" b="1" dirty="0"/>
              <a:t>2. Economic Migrants – The Largest Group of Migrants: </a:t>
            </a:r>
          </a:p>
          <a:p>
            <a:r>
              <a:rPr lang="en-US" altLang="zh-TW" b="0" dirty="0"/>
              <a:t>People who migrate to other countries in search of job opportunities, higher salaries, or international business development.</a:t>
            </a:r>
          </a:p>
          <a:p>
            <a:r>
              <a:rPr lang="en-US" altLang="zh-TW" b="0" dirty="0"/>
              <a:t>There are approximately 167 million migrant workers worldwide. The money they send home has become an economic lifeline for many developing countries (including large numbers of undocumented migrants).</a:t>
            </a:r>
          </a:p>
          <a:p>
            <a:r>
              <a:rPr lang="en-US" altLang="zh-TW" b="0" dirty="0"/>
              <a:t>Economic migrants fill labor gaps. Many Christian migrant workers build unique bridges for the Gospel in cross-cultural settings through their workplaces.</a:t>
            </a:r>
            <a:endParaRPr lang="en-US" altLang="zh-TW" b="1" dirty="0"/>
          </a:p>
          <a:p>
            <a:endParaRPr lang="zh-TW" altLang="en-US" b="0" dirty="0"/>
          </a:p>
          <a:p>
            <a:r>
              <a:rPr lang="en-US" altLang="zh-TW" b="1" dirty="0"/>
              <a:t>3. International Students – Highly Influential Future Talent: </a:t>
            </a:r>
          </a:p>
          <a:p>
            <a:r>
              <a:rPr lang="en-US" altLang="zh-TW" b="0" dirty="0"/>
              <a:t>Young people who leave their home countries to pursue higher education abroad.</a:t>
            </a:r>
          </a:p>
          <a:p>
            <a:r>
              <a:rPr lang="en-US" altLang="zh-TW" b="0" dirty="0"/>
              <a:t>There are about 6.9 million international students globally, most of whom study in Europe and North America. Some developing countries face the challenge of “brain drain” as students settle overseas after graduation.</a:t>
            </a:r>
          </a:p>
          <a:p>
            <a:r>
              <a:rPr lang="en-US" altLang="zh-TW" b="0" dirty="0"/>
              <a:t>Many students hear the gospel through the care of local churches while living abroad. Those who come to faith during their student years have tremendous potential to become vital forces in cross-cultural ministry in the future.</a:t>
            </a:r>
            <a:endParaRPr lang="en-US" altLang="zh-TW" b="1" dirty="0"/>
          </a:p>
          <a:p>
            <a:endParaRPr lang="zh-TW" altLang="en-US" b="0" dirty="0"/>
          </a:p>
          <a:p>
            <a:r>
              <a:rPr lang="en-US" altLang="zh-TW" b="1" dirty="0"/>
              <a:t>4. Traditional Nomadic Peoples – Ancient Communities Living on the Margins: </a:t>
            </a:r>
          </a:p>
          <a:p>
            <a:r>
              <a:rPr lang="en-US" altLang="zh-TW" b="0" dirty="0"/>
              <a:t>Ethnic groups that have inherited a self-sustaining, seasonally migrating lifestyle (e.g., Central Asian herders, Maasai, Bedouins, etc.).</a:t>
            </a:r>
          </a:p>
          <a:p>
            <a:r>
              <a:rPr lang="en-US" altLang="zh-TW" b="0" dirty="0"/>
              <a:t>There are approximately 30 to 40 million of traditional nomads worldwide. In the process of modernization, their traditionally living space is under severe pressure due to national borders, land privatization, and climate-related drought.</a:t>
            </a:r>
          </a:p>
          <a:p>
            <a:r>
              <a:rPr lang="en-US" altLang="zh-TW" b="0" dirty="0"/>
              <a:t>Living on the societal margins of their host countries, they often lack access to basic education and healthcare services, clean water, and legal protection.</a:t>
            </a:r>
            <a:endParaRPr lang="en-US" altLang="zh-TW" b="1" dirty="0"/>
          </a:p>
          <a:p>
            <a:endParaRPr lang="zh-TW" altLang="en-US" b="0" dirty="0"/>
          </a:p>
          <a:p>
            <a:r>
              <a:rPr lang="en-US" altLang="zh-TW" b="1" dirty="0"/>
              <a:t>5. Digital Nomads — Freelancers of the New Era</a:t>
            </a:r>
          </a:p>
          <a:p>
            <a:r>
              <a:rPr lang="en-US" altLang="zh-TW" b="0" dirty="0"/>
              <a:t>Autonomous, mobile individuals who leverage modern technology and the internet to realize the concept of “the world is their office.”</a:t>
            </a:r>
          </a:p>
          <a:p>
            <a:r>
              <a:rPr lang="en-US" altLang="zh-TW" b="0" dirty="0"/>
              <a:t>There are now over 40 millions of them worldwide, including remote workers in fields such as software development, digital marketing, design, and online education.</a:t>
            </a:r>
          </a:p>
          <a:p>
            <a:r>
              <a:rPr lang="en-US" altLang="zh-TW" b="0" dirty="0"/>
              <a:t>Their mobility blurs the boundary between vacation and work. Shepherding this group of “global citizens” while leveraging their role as cultural bridges through innovative online and offline approaches is a new challenge for contemporary missions.</a:t>
            </a:r>
          </a:p>
          <a:p>
            <a:endParaRPr lang="en-US" altLang="zh-TW"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169FB60-ECF2-4C41-B41F-A4EFAEE470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ltLang="zh-TW" b="1" dirty="0"/>
              <a:t>1. Pray for the Basic Survival and Holistic Well-Being of Migrants</a:t>
            </a:r>
          </a:p>
          <a:p>
            <a:r>
              <a:rPr lang="en-US" altLang="zh-TW" b="0" dirty="0"/>
              <a:t>We ask God to have mercy on refugees and undocumented migrants living in the midst of instability, as well as traditional nomadic peoples who are losing their living space under the pressures of modernization. </a:t>
            </a:r>
          </a:p>
          <a:p>
            <a:r>
              <a:rPr lang="en-US" altLang="zh-TW" b="0" dirty="0"/>
              <a:t>Pray that God would provide refugees with safe shelter, food, and medical care; open doors for international aid organizations and schools to reach nomadic communities, improve access to education and clean water - so that those living on the margins of society may experience God’s care and dignity.</a:t>
            </a:r>
          </a:p>
          <a:p>
            <a:endParaRPr lang="zh-TW" altLang="en-US" b="0" dirty="0"/>
          </a:p>
          <a:p>
            <a:r>
              <a:rPr lang="en-US" altLang="zh-TW" b="1" dirty="0"/>
              <a:t>2. Pray for economic migrants’ workplace testimony and return of resources to their home countries</a:t>
            </a:r>
          </a:p>
          <a:p>
            <a:r>
              <a:rPr lang="en-US" altLang="zh-TW" b="0" dirty="0"/>
              <a:t>We pray that God will protect the labor rights and safety of these economic immigrants. May the Lord ignite the spirit of Christian migrant workers among them, granting these Christians wisdom and courage to become messengers of the gospel in foreign workplaces with different culture; and also that the funds and new technologies they send back to their home countries will bless and uplift their communities and families.</a:t>
            </a:r>
          </a:p>
          <a:p>
            <a:endParaRPr lang="zh-TW" altLang="en-US" b="0" dirty="0"/>
          </a:p>
          <a:p>
            <a:r>
              <a:rPr lang="en-US" altLang="zh-TW" b="1" dirty="0"/>
              <a:t>3. Pray for Gospel Opportunities and Future Missions for International Students</a:t>
            </a:r>
          </a:p>
          <a:p>
            <a:r>
              <a:rPr lang="en-US" altLang="zh-TW" b="0" dirty="0"/>
              <a:t>We ask God to lead local international student fellowships and churches to actively care for these students with the love of Christ, providing practical support such as language assistance and accommodation, so that they may encounter the Lord when they feel lonely in a foreign land. We ask God to use these young people—whether they will stay overseas or will return to their home countries—to become a new force in cross-cultural missions with a global vision.</a:t>
            </a:r>
          </a:p>
          <a:p>
            <a:endParaRPr lang="zh-TW" altLang="en-US" b="1" dirty="0"/>
          </a:p>
          <a:p>
            <a:r>
              <a:rPr lang="en-US" altLang="zh-TW" b="1" dirty="0"/>
              <a:t>4. Pray for Spiritual Connection and a New Vision for Global Missions Among Digital Nomads</a:t>
            </a:r>
          </a:p>
          <a:p>
            <a:r>
              <a:rPr lang="en-US" altLang="zh-TW" b="0" dirty="0"/>
              <a:t>We pray to the Lord to enable the digital nomads to find spiritual community and support amid their free and constantly changing lifestyles, so that they do not lose their way. </a:t>
            </a:r>
          </a:p>
          <a:p>
            <a:r>
              <a:rPr lang="en-US" altLang="zh-TW" b="0" dirty="0"/>
              <a:t>Pray that God would grant today’s churches creative wisdom to shepherd and equip them through both online and in-person ministries, so that wherever they go, they may become mobile bridges for God’s kingdom and carriers of the gospel.</a:t>
            </a:r>
          </a:p>
          <a:p>
            <a:endParaRPr lang="en-US" altLang="zh-TW"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169FB60-ECF2-4C41-B41F-A4EFAEE470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normAutofit/>
          </a:bodyPr>
          <a:lstStyle/>
          <a:p>
            <a:pPr lvl="0"/>
            <a:endParaRPr lang="en-US" altLang="zh-TW" sz="2800" b="0" i="0" dirty="0">
              <a:solidFill>
                <a:srgbClr val="1B1C1D"/>
              </a:solidFill>
              <a:effectLst/>
              <a:latin typeface="tt_norm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770A47A-5C7E-436F-BE97-00A4918567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CED66D9-DB0C-486F-9C7A-E6720AD295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sz="2400" b="0" i="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1F4160-13CD-436C-A130-A9DAA12E6C41}" type="slidenum">
              <a:rPr kumimoji="0" lang="en-US" sz="1867"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348382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8F9F1901-2DA5-4AAE-ACDD-79CB8096E104}" type="slidenum">
              <a:rPr kumimoji="0" lang="en-MY" sz="1867"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MY"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8B451CF-FC91-456C-ADE2-2BF8862AD79A}" type="datetimeFigureOut">
              <a:rPr lang="en-US" smtClean="0"/>
              <a:t>25/05/2026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7B197-0855-402E-BCD7-2795A5E8855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B451CF-FC91-456C-ADE2-2BF8862AD79A}" type="datetimeFigureOut">
              <a:rPr lang="en-US" smtClean="0"/>
              <a:t>25/05/2026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7B197-0855-402E-BCD7-2795A5E8855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B451CF-FC91-456C-ADE2-2BF8862AD79A}" type="datetimeFigureOut">
              <a:rPr lang="en-US" smtClean="0"/>
              <a:t>25/05/2026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7B197-0855-402E-BCD7-2795A5E8855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524000" y="1122363"/>
            <a:ext cx="9144000" cy="23876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60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524000" y="3602038"/>
            <a:ext cx="9144000" cy="165576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1067"/>
              </a:spcBef>
              <a:spcAft>
                <a:spcPts val="0"/>
              </a:spcAft>
              <a:buClr>
                <a:schemeClr val="dk1"/>
              </a:buClr>
              <a:buSzPts val="1800"/>
              <a:buNone/>
              <a:defRPr sz="2400"/>
            </a:lvl1pPr>
            <a:lvl2pPr lvl="1" algn="ctr">
              <a:lnSpc>
                <a:spcPct val="90000"/>
              </a:lnSpc>
              <a:spcBef>
                <a:spcPts val="533"/>
              </a:spcBef>
              <a:spcAft>
                <a:spcPts val="0"/>
              </a:spcAft>
              <a:buClr>
                <a:schemeClr val="dk1"/>
              </a:buClr>
              <a:buSzPts val="1500"/>
              <a:buNone/>
              <a:defRPr sz="2000"/>
            </a:lvl2pPr>
            <a:lvl3pPr lvl="2" algn="ctr">
              <a:lnSpc>
                <a:spcPct val="90000"/>
              </a:lnSpc>
              <a:spcBef>
                <a:spcPts val="533"/>
              </a:spcBef>
              <a:spcAft>
                <a:spcPts val="0"/>
              </a:spcAft>
              <a:buClr>
                <a:schemeClr val="dk1"/>
              </a:buClr>
              <a:buSzPts val="1400"/>
              <a:buNone/>
              <a:defRPr sz="1867"/>
            </a:lvl3pPr>
            <a:lvl4pPr lvl="3" algn="ctr">
              <a:lnSpc>
                <a:spcPct val="90000"/>
              </a:lnSpc>
              <a:spcBef>
                <a:spcPts val="533"/>
              </a:spcBef>
              <a:spcAft>
                <a:spcPts val="0"/>
              </a:spcAft>
              <a:buClr>
                <a:schemeClr val="dk1"/>
              </a:buClr>
              <a:buSzPts val="1200"/>
              <a:buNone/>
              <a:defRPr sz="1600"/>
            </a:lvl4pPr>
            <a:lvl5pPr lvl="4" algn="ctr">
              <a:lnSpc>
                <a:spcPct val="90000"/>
              </a:lnSpc>
              <a:spcBef>
                <a:spcPts val="533"/>
              </a:spcBef>
              <a:spcAft>
                <a:spcPts val="0"/>
              </a:spcAft>
              <a:buClr>
                <a:schemeClr val="dk1"/>
              </a:buClr>
              <a:buSzPts val="1200"/>
              <a:buNone/>
              <a:defRPr sz="1600"/>
            </a:lvl5pPr>
            <a:lvl6pPr lvl="5" algn="ctr">
              <a:lnSpc>
                <a:spcPct val="90000"/>
              </a:lnSpc>
              <a:spcBef>
                <a:spcPts val="533"/>
              </a:spcBef>
              <a:spcAft>
                <a:spcPts val="0"/>
              </a:spcAft>
              <a:buClr>
                <a:schemeClr val="dk1"/>
              </a:buClr>
              <a:buSzPts val="1200"/>
              <a:buNone/>
              <a:defRPr sz="1600"/>
            </a:lvl6pPr>
            <a:lvl7pPr lvl="6" algn="ctr">
              <a:lnSpc>
                <a:spcPct val="90000"/>
              </a:lnSpc>
              <a:spcBef>
                <a:spcPts val="533"/>
              </a:spcBef>
              <a:spcAft>
                <a:spcPts val="0"/>
              </a:spcAft>
              <a:buClr>
                <a:schemeClr val="dk1"/>
              </a:buClr>
              <a:buSzPts val="1200"/>
              <a:buNone/>
              <a:defRPr sz="1600"/>
            </a:lvl7pPr>
            <a:lvl8pPr lvl="7" algn="ctr">
              <a:lnSpc>
                <a:spcPct val="90000"/>
              </a:lnSpc>
              <a:spcBef>
                <a:spcPts val="533"/>
              </a:spcBef>
              <a:spcAft>
                <a:spcPts val="0"/>
              </a:spcAft>
              <a:buClr>
                <a:schemeClr val="dk1"/>
              </a:buClr>
              <a:buSzPts val="1200"/>
              <a:buNone/>
              <a:defRPr sz="1600"/>
            </a:lvl8pPr>
            <a:lvl9pPr lvl="8" algn="ctr">
              <a:lnSpc>
                <a:spcPct val="90000"/>
              </a:lnSpc>
              <a:spcBef>
                <a:spcPts val="533"/>
              </a:spcBef>
              <a:spcAft>
                <a:spcPts val="0"/>
              </a:spcAft>
              <a:buClr>
                <a:schemeClr val="dk1"/>
              </a:buClr>
              <a:buSzPts val="1200"/>
              <a:buNone/>
              <a:defRPr sz="1600"/>
            </a:lvl9pPr>
          </a:lstStyle>
          <a:p>
            <a:endParaRPr/>
          </a:p>
        </p:txBody>
      </p:sp>
      <p:sp>
        <p:nvSpPr>
          <p:cNvPr id="59" name="Google Shape;59;p14"/>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33741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838200" y="1825625"/>
            <a:ext cx="10515600" cy="4351339"/>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65" name="Google Shape;65;p15"/>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Google Shape;66;p15"/>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70389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839788" y="457200"/>
            <a:ext cx="3932237" cy="16002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32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5183188" y="987426"/>
            <a:ext cx="6172200" cy="4873625"/>
          </a:xfrm>
          <a:prstGeom prst="rect">
            <a:avLst/>
          </a:prstGeom>
          <a:noFill/>
          <a:ln>
            <a:noFill/>
          </a:ln>
        </p:spPr>
        <p:txBody>
          <a:bodyPr spcFirstLastPara="1" wrap="square" lIns="68575" tIns="34275" rIns="68575" bIns="34275" anchor="t" anchorCtr="0">
            <a:normAutofit/>
          </a:bodyPr>
          <a:lstStyle>
            <a:lvl1pPr marL="609585" lvl="0" indent="-507987" algn="l">
              <a:lnSpc>
                <a:spcPct val="90000"/>
              </a:lnSpc>
              <a:spcBef>
                <a:spcPts val="1067"/>
              </a:spcBef>
              <a:spcAft>
                <a:spcPts val="0"/>
              </a:spcAft>
              <a:buClr>
                <a:schemeClr val="dk1"/>
              </a:buClr>
              <a:buSzPts val="2400"/>
              <a:buChar char="•"/>
              <a:defRPr sz="3200"/>
            </a:lvl1pPr>
            <a:lvl2pPr marL="1219170" lvl="1" indent="-482588" algn="l">
              <a:lnSpc>
                <a:spcPct val="90000"/>
              </a:lnSpc>
              <a:spcBef>
                <a:spcPts val="533"/>
              </a:spcBef>
              <a:spcAft>
                <a:spcPts val="0"/>
              </a:spcAft>
              <a:buClr>
                <a:schemeClr val="dk1"/>
              </a:buClr>
              <a:buSzPts val="2100"/>
              <a:buChar char="•"/>
              <a:defRPr sz="2800"/>
            </a:lvl2pPr>
            <a:lvl3pPr marL="1828754" lvl="2" indent="-457189" algn="l">
              <a:lnSpc>
                <a:spcPct val="90000"/>
              </a:lnSpc>
              <a:spcBef>
                <a:spcPts val="533"/>
              </a:spcBef>
              <a:spcAft>
                <a:spcPts val="0"/>
              </a:spcAft>
              <a:buClr>
                <a:schemeClr val="dk1"/>
              </a:buClr>
              <a:buSzPts val="1800"/>
              <a:buChar char="•"/>
              <a:defRPr sz="2400"/>
            </a:lvl3pPr>
            <a:lvl4pPr marL="2438339" lvl="3" indent="-431789" algn="l">
              <a:lnSpc>
                <a:spcPct val="90000"/>
              </a:lnSpc>
              <a:spcBef>
                <a:spcPts val="533"/>
              </a:spcBef>
              <a:spcAft>
                <a:spcPts val="0"/>
              </a:spcAft>
              <a:buClr>
                <a:schemeClr val="dk1"/>
              </a:buClr>
              <a:buSzPts val="1500"/>
              <a:buChar char="•"/>
              <a:defRPr sz="2000"/>
            </a:lvl4pPr>
            <a:lvl5pPr marL="3047924" lvl="4" indent="-431789" algn="l">
              <a:lnSpc>
                <a:spcPct val="90000"/>
              </a:lnSpc>
              <a:spcBef>
                <a:spcPts val="533"/>
              </a:spcBef>
              <a:spcAft>
                <a:spcPts val="0"/>
              </a:spcAft>
              <a:buClr>
                <a:schemeClr val="dk1"/>
              </a:buClr>
              <a:buSzPts val="1500"/>
              <a:buChar char="•"/>
              <a:defRPr sz="2000"/>
            </a:lvl5pPr>
            <a:lvl6pPr marL="3657509" lvl="5" indent="-431789" algn="l">
              <a:lnSpc>
                <a:spcPct val="90000"/>
              </a:lnSpc>
              <a:spcBef>
                <a:spcPts val="533"/>
              </a:spcBef>
              <a:spcAft>
                <a:spcPts val="0"/>
              </a:spcAft>
              <a:buClr>
                <a:schemeClr val="dk1"/>
              </a:buClr>
              <a:buSzPts val="1500"/>
              <a:buChar char="•"/>
              <a:defRPr sz="2000"/>
            </a:lvl6pPr>
            <a:lvl7pPr marL="4267093" lvl="6" indent="-431789" algn="l">
              <a:lnSpc>
                <a:spcPct val="90000"/>
              </a:lnSpc>
              <a:spcBef>
                <a:spcPts val="533"/>
              </a:spcBef>
              <a:spcAft>
                <a:spcPts val="0"/>
              </a:spcAft>
              <a:buClr>
                <a:schemeClr val="dk1"/>
              </a:buClr>
              <a:buSzPts val="1500"/>
              <a:buChar char="•"/>
              <a:defRPr sz="2000"/>
            </a:lvl7pPr>
            <a:lvl8pPr marL="4876678" lvl="7" indent="-431789" algn="l">
              <a:lnSpc>
                <a:spcPct val="90000"/>
              </a:lnSpc>
              <a:spcBef>
                <a:spcPts val="533"/>
              </a:spcBef>
              <a:spcAft>
                <a:spcPts val="0"/>
              </a:spcAft>
              <a:buClr>
                <a:schemeClr val="dk1"/>
              </a:buClr>
              <a:buSzPts val="1500"/>
              <a:buChar char="•"/>
              <a:defRPr sz="2000"/>
            </a:lvl8pPr>
            <a:lvl9pPr marL="5486263" lvl="8" indent="-431789" algn="l">
              <a:lnSpc>
                <a:spcPct val="90000"/>
              </a:lnSpc>
              <a:spcBef>
                <a:spcPts val="533"/>
              </a:spcBef>
              <a:spcAft>
                <a:spcPts val="0"/>
              </a:spcAft>
              <a:buClr>
                <a:schemeClr val="dk1"/>
              </a:buClr>
              <a:buSzPts val="1500"/>
              <a:buChar char="•"/>
              <a:defRPr sz="2000"/>
            </a:lvl9pPr>
          </a:lstStyle>
          <a:p>
            <a:endParaRPr/>
          </a:p>
        </p:txBody>
      </p:sp>
      <p:sp>
        <p:nvSpPr>
          <p:cNvPr id="71" name="Google Shape;71;p16"/>
          <p:cNvSpPr txBox="1">
            <a:spLocks noGrp="1"/>
          </p:cNvSpPr>
          <p:nvPr>
            <p:ph type="body" idx="2"/>
          </p:nvPr>
        </p:nvSpPr>
        <p:spPr>
          <a:xfrm>
            <a:off x="839788" y="2057401"/>
            <a:ext cx="3932237" cy="3811588"/>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Clr>
                <a:schemeClr val="dk1"/>
              </a:buClr>
              <a:buSzPts val="1200"/>
              <a:buNone/>
              <a:defRPr sz="1600"/>
            </a:lvl1pPr>
            <a:lvl2pPr marL="1219170" lvl="1" indent="-304792" algn="l">
              <a:lnSpc>
                <a:spcPct val="90000"/>
              </a:lnSpc>
              <a:spcBef>
                <a:spcPts val="533"/>
              </a:spcBef>
              <a:spcAft>
                <a:spcPts val="0"/>
              </a:spcAft>
              <a:buClr>
                <a:schemeClr val="dk1"/>
              </a:buClr>
              <a:buSzPts val="1100"/>
              <a:buNone/>
              <a:defRPr sz="1467"/>
            </a:lvl2pPr>
            <a:lvl3pPr marL="1828754" lvl="2" indent="-304792" algn="l">
              <a:lnSpc>
                <a:spcPct val="90000"/>
              </a:lnSpc>
              <a:spcBef>
                <a:spcPts val="533"/>
              </a:spcBef>
              <a:spcAft>
                <a:spcPts val="0"/>
              </a:spcAft>
              <a:buClr>
                <a:schemeClr val="dk1"/>
              </a:buClr>
              <a:buSzPts val="900"/>
              <a:buNone/>
              <a:defRPr sz="1200"/>
            </a:lvl3pPr>
            <a:lvl4pPr marL="2438339" lvl="3" indent="-304792" algn="l">
              <a:lnSpc>
                <a:spcPct val="90000"/>
              </a:lnSpc>
              <a:spcBef>
                <a:spcPts val="533"/>
              </a:spcBef>
              <a:spcAft>
                <a:spcPts val="0"/>
              </a:spcAft>
              <a:buClr>
                <a:schemeClr val="dk1"/>
              </a:buClr>
              <a:buSzPts val="800"/>
              <a:buNone/>
              <a:defRPr sz="1067"/>
            </a:lvl4pPr>
            <a:lvl5pPr marL="3047924" lvl="4" indent="-304792" algn="l">
              <a:lnSpc>
                <a:spcPct val="90000"/>
              </a:lnSpc>
              <a:spcBef>
                <a:spcPts val="533"/>
              </a:spcBef>
              <a:spcAft>
                <a:spcPts val="0"/>
              </a:spcAft>
              <a:buClr>
                <a:schemeClr val="dk1"/>
              </a:buClr>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endParaRPr/>
          </a:p>
        </p:txBody>
      </p:sp>
      <p:sp>
        <p:nvSpPr>
          <p:cNvPr id="72" name="Google Shape;72;p16"/>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3" name="Google Shape;73;p16"/>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4" name="Google Shape;74;p16"/>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53009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831851" y="1709740"/>
            <a:ext cx="10515600" cy="2852737"/>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60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1" name="Google Shape;81;p18"/>
          <p:cNvSpPr txBox="1">
            <a:spLocks noGrp="1"/>
          </p:cNvSpPr>
          <p:nvPr>
            <p:ph type="body" idx="1"/>
          </p:nvPr>
        </p:nvSpPr>
        <p:spPr>
          <a:xfrm>
            <a:off x="831851" y="4589463"/>
            <a:ext cx="10515600" cy="1500187"/>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Clr>
                <a:srgbClr val="888888"/>
              </a:buClr>
              <a:buSzPts val="1800"/>
              <a:buNone/>
              <a:defRPr sz="2400">
                <a:solidFill>
                  <a:srgbClr val="888888"/>
                </a:solidFill>
              </a:defRPr>
            </a:lvl1pPr>
            <a:lvl2pPr marL="1219170" lvl="1" indent="-304792" algn="l">
              <a:lnSpc>
                <a:spcPct val="90000"/>
              </a:lnSpc>
              <a:spcBef>
                <a:spcPts val="533"/>
              </a:spcBef>
              <a:spcAft>
                <a:spcPts val="0"/>
              </a:spcAft>
              <a:buClr>
                <a:srgbClr val="888888"/>
              </a:buClr>
              <a:buSzPts val="1500"/>
              <a:buNone/>
              <a:defRPr sz="2000">
                <a:solidFill>
                  <a:srgbClr val="888888"/>
                </a:solidFill>
              </a:defRPr>
            </a:lvl2pPr>
            <a:lvl3pPr marL="1828754" lvl="2" indent="-304792" algn="l">
              <a:lnSpc>
                <a:spcPct val="90000"/>
              </a:lnSpc>
              <a:spcBef>
                <a:spcPts val="533"/>
              </a:spcBef>
              <a:spcAft>
                <a:spcPts val="0"/>
              </a:spcAft>
              <a:buClr>
                <a:srgbClr val="888888"/>
              </a:buClr>
              <a:buSzPts val="1400"/>
              <a:buNone/>
              <a:defRPr sz="1867">
                <a:solidFill>
                  <a:srgbClr val="888888"/>
                </a:solidFill>
              </a:defRPr>
            </a:lvl3pPr>
            <a:lvl4pPr marL="2438339" lvl="3" indent="-304792" algn="l">
              <a:lnSpc>
                <a:spcPct val="90000"/>
              </a:lnSpc>
              <a:spcBef>
                <a:spcPts val="533"/>
              </a:spcBef>
              <a:spcAft>
                <a:spcPts val="0"/>
              </a:spcAft>
              <a:buClr>
                <a:srgbClr val="888888"/>
              </a:buClr>
              <a:buSzPts val="1200"/>
              <a:buNone/>
              <a:defRPr sz="1600">
                <a:solidFill>
                  <a:srgbClr val="888888"/>
                </a:solidFill>
              </a:defRPr>
            </a:lvl4pPr>
            <a:lvl5pPr marL="3047924" lvl="4" indent="-304792" algn="l">
              <a:lnSpc>
                <a:spcPct val="90000"/>
              </a:lnSpc>
              <a:spcBef>
                <a:spcPts val="533"/>
              </a:spcBef>
              <a:spcAft>
                <a:spcPts val="0"/>
              </a:spcAft>
              <a:buClr>
                <a:srgbClr val="888888"/>
              </a:buClr>
              <a:buSzPts val="1200"/>
              <a:buNone/>
              <a:defRPr sz="1600">
                <a:solidFill>
                  <a:srgbClr val="888888"/>
                </a:solidFill>
              </a:defRPr>
            </a:lvl5pPr>
            <a:lvl6pPr marL="3657509" lvl="5" indent="-304792" algn="l">
              <a:lnSpc>
                <a:spcPct val="90000"/>
              </a:lnSpc>
              <a:spcBef>
                <a:spcPts val="533"/>
              </a:spcBef>
              <a:spcAft>
                <a:spcPts val="0"/>
              </a:spcAft>
              <a:buClr>
                <a:srgbClr val="888888"/>
              </a:buClr>
              <a:buSzPts val="1200"/>
              <a:buNone/>
              <a:defRPr sz="1600">
                <a:solidFill>
                  <a:srgbClr val="888888"/>
                </a:solidFill>
              </a:defRPr>
            </a:lvl6pPr>
            <a:lvl7pPr marL="4267093" lvl="6" indent="-304792" algn="l">
              <a:lnSpc>
                <a:spcPct val="90000"/>
              </a:lnSpc>
              <a:spcBef>
                <a:spcPts val="533"/>
              </a:spcBef>
              <a:spcAft>
                <a:spcPts val="0"/>
              </a:spcAft>
              <a:buClr>
                <a:srgbClr val="888888"/>
              </a:buClr>
              <a:buSzPts val="1200"/>
              <a:buNone/>
              <a:defRPr sz="1600">
                <a:solidFill>
                  <a:srgbClr val="888888"/>
                </a:solidFill>
              </a:defRPr>
            </a:lvl7pPr>
            <a:lvl8pPr marL="4876678" lvl="7" indent="-304792" algn="l">
              <a:lnSpc>
                <a:spcPct val="90000"/>
              </a:lnSpc>
              <a:spcBef>
                <a:spcPts val="533"/>
              </a:spcBef>
              <a:spcAft>
                <a:spcPts val="0"/>
              </a:spcAft>
              <a:buClr>
                <a:srgbClr val="888888"/>
              </a:buClr>
              <a:buSzPts val="1200"/>
              <a:buNone/>
              <a:defRPr sz="1600">
                <a:solidFill>
                  <a:srgbClr val="888888"/>
                </a:solidFill>
              </a:defRPr>
            </a:lvl8pPr>
            <a:lvl9pPr marL="5486263" lvl="8" indent="-304792" algn="l">
              <a:lnSpc>
                <a:spcPct val="90000"/>
              </a:lnSpc>
              <a:spcBef>
                <a:spcPts val="533"/>
              </a:spcBef>
              <a:spcAft>
                <a:spcPts val="0"/>
              </a:spcAft>
              <a:buClr>
                <a:srgbClr val="888888"/>
              </a:buClr>
              <a:buSzPts val="1200"/>
              <a:buNone/>
              <a:defRPr sz="1600">
                <a:solidFill>
                  <a:srgbClr val="888888"/>
                </a:solidFill>
              </a:defRPr>
            </a:lvl9pPr>
          </a:lstStyle>
          <a:p>
            <a:endParaRPr/>
          </a:p>
        </p:txBody>
      </p:sp>
      <p:sp>
        <p:nvSpPr>
          <p:cNvPr id="82" name="Google Shape;82;p18"/>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3" name="Google Shape;83;p18"/>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4" name="Google Shape;84;p18"/>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90304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7" name="Google Shape;87;p19"/>
          <p:cNvSpPr txBox="1">
            <a:spLocks noGrp="1"/>
          </p:cNvSpPr>
          <p:nvPr>
            <p:ph type="body" idx="1"/>
          </p:nvPr>
        </p:nvSpPr>
        <p:spPr>
          <a:xfrm>
            <a:off x="838200" y="1825625"/>
            <a:ext cx="5181600" cy="4351339"/>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88" name="Google Shape;88;p19"/>
          <p:cNvSpPr txBox="1">
            <a:spLocks noGrp="1"/>
          </p:cNvSpPr>
          <p:nvPr>
            <p:ph type="body" idx="2"/>
          </p:nvPr>
        </p:nvSpPr>
        <p:spPr>
          <a:xfrm>
            <a:off x="6172200" y="1825625"/>
            <a:ext cx="5181600" cy="4351339"/>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89" name="Google Shape;89;p19"/>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0" name="Google Shape;90;p19"/>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1" name="Google Shape;91;p19"/>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6245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92"/>
        <p:cNvGrpSpPr/>
        <p:nvPr/>
      </p:nvGrpSpPr>
      <p:grpSpPr>
        <a:xfrm>
          <a:off x="0" y="0"/>
          <a:ext cx="0" cy="0"/>
          <a:chOff x="0" y="0"/>
          <a:chExt cx="0" cy="0"/>
        </a:xfrm>
      </p:grpSpPr>
      <p:sp>
        <p:nvSpPr>
          <p:cNvPr id="93" name="Google Shape;93;p20"/>
          <p:cNvSpPr txBox="1">
            <a:spLocks noGrp="1"/>
          </p:cNvSpPr>
          <p:nvPr>
            <p:ph type="title"/>
          </p:nvPr>
        </p:nvSpPr>
        <p:spPr>
          <a:xfrm>
            <a:off x="839788" y="365125"/>
            <a:ext cx="10515600" cy="1325563"/>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4" name="Google Shape;94;p20"/>
          <p:cNvSpPr txBox="1">
            <a:spLocks noGrp="1"/>
          </p:cNvSpPr>
          <p:nvPr>
            <p:ph type="body" idx="1"/>
          </p:nvPr>
        </p:nvSpPr>
        <p:spPr>
          <a:xfrm>
            <a:off x="839788" y="1681163"/>
            <a:ext cx="5157787" cy="823912"/>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95" name="Google Shape;95;p20"/>
          <p:cNvSpPr txBox="1">
            <a:spLocks noGrp="1"/>
          </p:cNvSpPr>
          <p:nvPr>
            <p:ph type="body" idx="2"/>
          </p:nvPr>
        </p:nvSpPr>
        <p:spPr>
          <a:xfrm>
            <a:off x="839788" y="2505075"/>
            <a:ext cx="5157787" cy="3684588"/>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96" name="Google Shape;96;p20"/>
          <p:cNvSpPr txBox="1">
            <a:spLocks noGrp="1"/>
          </p:cNvSpPr>
          <p:nvPr>
            <p:ph type="body" idx="3"/>
          </p:nvPr>
        </p:nvSpPr>
        <p:spPr>
          <a:xfrm>
            <a:off x="6172201" y="1681163"/>
            <a:ext cx="5183188" cy="823912"/>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97" name="Google Shape;97;p20"/>
          <p:cNvSpPr txBox="1">
            <a:spLocks noGrp="1"/>
          </p:cNvSpPr>
          <p:nvPr>
            <p:ph type="body" idx="4"/>
          </p:nvPr>
        </p:nvSpPr>
        <p:spPr>
          <a:xfrm>
            <a:off x="6172201" y="2505075"/>
            <a:ext cx="5183188" cy="3684588"/>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98" name="Google Shape;98;p20"/>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9" name="Google Shape;99;p20"/>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0" name="Google Shape;100;p20"/>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969149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3" name="Google Shape;103;p21"/>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2414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839788" y="457200"/>
            <a:ext cx="3932237" cy="16002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32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22"/>
          <p:cNvSpPr>
            <a:spLocks noGrp="1"/>
          </p:cNvSpPr>
          <p:nvPr>
            <p:ph type="pic" idx="2"/>
          </p:nvPr>
        </p:nvSpPr>
        <p:spPr>
          <a:xfrm>
            <a:off x="5183188" y="987426"/>
            <a:ext cx="6172200" cy="4873625"/>
          </a:xfrm>
          <a:prstGeom prst="rect">
            <a:avLst/>
          </a:prstGeom>
          <a:noFill/>
          <a:ln>
            <a:noFill/>
          </a:ln>
        </p:spPr>
      </p:sp>
      <p:sp>
        <p:nvSpPr>
          <p:cNvPr id="109" name="Google Shape;109;p22"/>
          <p:cNvSpPr txBox="1">
            <a:spLocks noGrp="1"/>
          </p:cNvSpPr>
          <p:nvPr>
            <p:ph type="body" idx="1"/>
          </p:nvPr>
        </p:nvSpPr>
        <p:spPr>
          <a:xfrm>
            <a:off x="839788" y="2057401"/>
            <a:ext cx="3932237" cy="3811588"/>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Clr>
                <a:schemeClr val="dk1"/>
              </a:buClr>
              <a:buSzPts val="1200"/>
              <a:buNone/>
              <a:defRPr sz="1600"/>
            </a:lvl1pPr>
            <a:lvl2pPr marL="1219170" lvl="1" indent="-304792" algn="l">
              <a:lnSpc>
                <a:spcPct val="90000"/>
              </a:lnSpc>
              <a:spcBef>
                <a:spcPts val="533"/>
              </a:spcBef>
              <a:spcAft>
                <a:spcPts val="0"/>
              </a:spcAft>
              <a:buClr>
                <a:schemeClr val="dk1"/>
              </a:buClr>
              <a:buSzPts val="1100"/>
              <a:buNone/>
              <a:defRPr sz="1467"/>
            </a:lvl2pPr>
            <a:lvl3pPr marL="1828754" lvl="2" indent="-304792" algn="l">
              <a:lnSpc>
                <a:spcPct val="90000"/>
              </a:lnSpc>
              <a:spcBef>
                <a:spcPts val="533"/>
              </a:spcBef>
              <a:spcAft>
                <a:spcPts val="0"/>
              </a:spcAft>
              <a:buClr>
                <a:schemeClr val="dk1"/>
              </a:buClr>
              <a:buSzPts val="900"/>
              <a:buNone/>
              <a:defRPr sz="1200"/>
            </a:lvl3pPr>
            <a:lvl4pPr marL="2438339" lvl="3" indent="-304792" algn="l">
              <a:lnSpc>
                <a:spcPct val="90000"/>
              </a:lnSpc>
              <a:spcBef>
                <a:spcPts val="533"/>
              </a:spcBef>
              <a:spcAft>
                <a:spcPts val="0"/>
              </a:spcAft>
              <a:buClr>
                <a:schemeClr val="dk1"/>
              </a:buClr>
              <a:buSzPts val="800"/>
              <a:buNone/>
              <a:defRPr sz="1067"/>
            </a:lvl4pPr>
            <a:lvl5pPr marL="3047924" lvl="4" indent="-304792" algn="l">
              <a:lnSpc>
                <a:spcPct val="90000"/>
              </a:lnSpc>
              <a:spcBef>
                <a:spcPts val="533"/>
              </a:spcBef>
              <a:spcAft>
                <a:spcPts val="0"/>
              </a:spcAft>
              <a:buClr>
                <a:schemeClr val="dk1"/>
              </a:buClr>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endParaRPr/>
          </a:p>
        </p:txBody>
      </p:sp>
      <p:sp>
        <p:nvSpPr>
          <p:cNvPr id="110" name="Google Shape;110;p22"/>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46507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B451CF-FC91-456C-ADE2-2BF8862AD79A}" type="datetimeFigureOut">
              <a:rPr lang="en-US" smtClean="0"/>
              <a:t>25/05/2026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7B197-0855-402E-BCD7-2795A5E8855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rot="5400000">
            <a:off x="3920331" y="-1256505"/>
            <a:ext cx="4351339" cy="105156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16" name="Google Shape;116;p23"/>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8" name="Google Shape;118;p23"/>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99607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7133431" y="1956594"/>
            <a:ext cx="5811839" cy="26289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rot="5400000">
            <a:off x="1799431" y="-596106"/>
            <a:ext cx="5811839" cy="77343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22" name="Google Shape;122;p24"/>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56464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000E6-4A7D-4FC3-A865-6885FC1025AE}" type="datetimeFigureOut">
              <a:rPr lang="en-US" smtClean="0"/>
              <a:t>25/05/2026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5A4CE5-2E30-42F1-AA10-6257B278A410}" type="slidenum">
              <a:rPr lang="en-US" smtClean="0"/>
              <a:t>‹#›</a:t>
            </a:fld>
            <a:endParaRPr lang="en-US"/>
          </a:p>
        </p:txBody>
      </p:sp>
    </p:spTree>
    <p:extLst>
      <p:ext uri="{BB962C8B-B14F-4D97-AF65-F5344CB8AC3E}">
        <p14:creationId xmlns:p14="http://schemas.microsoft.com/office/powerpoint/2010/main" val="3830583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B451CF-FC91-456C-ADE2-2BF8862AD79A}" type="datetimeFigureOut">
              <a:rPr lang="en-US" smtClean="0"/>
              <a:t>25/05/2026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7B197-0855-402E-BCD7-2795A5E8855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B451CF-FC91-456C-ADE2-2BF8862AD79A}" type="datetimeFigureOut">
              <a:rPr lang="en-US" smtClean="0"/>
              <a:t>25/05/2026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7B197-0855-402E-BCD7-2795A5E8855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B451CF-FC91-456C-ADE2-2BF8862AD79A}" type="datetimeFigureOut">
              <a:rPr lang="en-US" smtClean="0"/>
              <a:t>25/05/2026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27B197-0855-402E-BCD7-2795A5E8855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B451CF-FC91-456C-ADE2-2BF8862AD79A}" type="datetimeFigureOut">
              <a:rPr lang="en-US" smtClean="0"/>
              <a:t>25/05/2026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27B197-0855-402E-BCD7-2795A5E8855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B451CF-FC91-456C-ADE2-2BF8862AD79A}" type="datetimeFigureOut">
              <a:rPr lang="en-US" smtClean="0"/>
              <a:t>25/05/2026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27B197-0855-402E-BCD7-2795A5E8855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B451CF-FC91-456C-ADE2-2BF8862AD79A}" type="datetimeFigureOut">
              <a:rPr lang="en-US" smtClean="0"/>
              <a:t>25/05/2026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7B197-0855-402E-BCD7-2795A5E8855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B451CF-FC91-456C-ADE2-2BF8862AD79A}" type="datetimeFigureOut">
              <a:rPr lang="en-US" smtClean="0"/>
              <a:t>25/05/2026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7B197-0855-402E-BCD7-2795A5E8855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B451CF-FC91-456C-ADE2-2BF8862AD79A}" type="datetimeFigureOut">
              <a:rPr lang="en-US" smtClean="0"/>
              <a:t>25/05/2026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27B197-0855-402E-BCD7-2795A5E8855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833C0B"/>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838200" y="1825625"/>
            <a:ext cx="10515600" cy="4351339"/>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5918476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8.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svg"/><Relationship Id="rId12" Type="http://schemas.openxmlformats.org/officeDocument/2006/relationships/image" Target="../media/image23.sv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png"/><Relationship Id="rId9" Type="http://schemas.openxmlformats.org/officeDocument/2006/relationships/image" Target="../media/image20.svg"/></Relationships>
</file>

<file path=ppt/slides/_rels/slide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F758A7D-0B48-65EE-2146-74836603A4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7738" y="-227066"/>
            <a:ext cx="12496800" cy="8335390"/>
          </a:xfrm>
          <a:prstGeom prst="rect">
            <a:avLst/>
          </a:prstGeom>
        </p:spPr>
      </p:pic>
      <p:sp>
        <p:nvSpPr>
          <p:cNvPr id="4" name="TextBox 3"/>
          <p:cNvSpPr txBox="1"/>
          <p:nvPr/>
        </p:nvSpPr>
        <p:spPr>
          <a:xfrm>
            <a:off x="3035061" y="4534477"/>
            <a:ext cx="6121877" cy="1785104"/>
          </a:xfrm>
          <a:prstGeom prst="rect">
            <a:avLst/>
          </a:prstGeom>
          <a:noFill/>
        </p:spPr>
        <p:txBody>
          <a:bodyPr wrap="square">
            <a:spAutoFit/>
          </a:bodyPr>
          <a:lstStyle/>
          <a:p>
            <a:pPr marR="0" lvl="0" indent="0" algn="ctr" defTabSz="685800" fontAlgn="auto">
              <a:lnSpc>
                <a:spcPct val="100000"/>
              </a:lnSpc>
              <a:spcBef>
                <a:spcPts val="0"/>
              </a:spcBef>
              <a:spcAft>
                <a:spcPts val="0"/>
              </a:spcAft>
              <a:buClrTx/>
              <a:buSzTx/>
              <a:buFontTx/>
              <a:buNone/>
              <a:defRPr/>
            </a:pPr>
            <a:r>
              <a:rPr lang="en-US" altLang="zh-TW" sz="2000" b="1" dirty="0">
                <a:solidFill>
                  <a:prstClr val="white"/>
                </a:solidFill>
                <a:latin typeface="Microsoft JhengHei" panose="020B0604030504040204" pitchFamily="34" charset="-120"/>
                <a:ea typeface="Microsoft JhengHei" panose="020B0604030504040204" pitchFamily="34" charset="-120"/>
                <a:cs typeface="Times New Roman" panose="02020603050405020304" pitchFamily="18" charset="0"/>
              </a:rPr>
              <a:t>June 2026</a:t>
            </a:r>
          </a:p>
          <a:p>
            <a:pPr lvl="0" algn="ctr">
              <a:spcBef>
                <a:spcPts val="1200"/>
              </a:spcBef>
              <a:defRPr/>
            </a:pPr>
            <a:r>
              <a:rPr lang="en-US" altLang="zh-TW" sz="4000" b="1" dirty="0">
                <a:solidFill>
                  <a:prstClr val="white"/>
                </a:solidFill>
                <a:latin typeface="Microsoft JhengHei" panose="020B0604030504040204" pitchFamily="34" charset="-120"/>
                <a:ea typeface="Microsoft JhengHei" panose="020B0604030504040204" pitchFamily="34" charset="-120"/>
              </a:rPr>
              <a:t>My Faraway Homeland</a:t>
            </a:r>
          </a:p>
          <a:p>
            <a:pPr lvl="0" algn="ctr">
              <a:defRPr/>
            </a:pPr>
            <a:r>
              <a:rPr lang="en-US" altLang="zh-TW" sz="4000" b="1" dirty="0">
                <a:solidFill>
                  <a:prstClr val="white"/>
                </a:solidFill>
                <a:latin typeface="Microsoft JhengHei" panose="020B0604030504040204" pitchFamily="34" charset="-120"/>
                <a:ea typeface="Microsoft JhengHei" panose="020B0604030504040204" pitchFamily="34" charset="-120"/>
              </a:rPr>
              <a:t>People on the Move</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0740043" y="526096"/>
            <a:ext cx="831271" cy="1331460"/>
          </a:xfrm>
          <a:prstGeom prst="rect">
            <a:avLst/>
          </a:prstGeom>
        </p:spPr>
      </p:pic>
      <p:pic>
        <p:nvPicPr>
          <p:cNvPr id="2" name="Graphic 1">
            <a:extLst>
              <a:ext uri="{FF2B5EF4-FFF2-40B4-BE49-F238E27FC236}">
                <a16:creationId xmlns:a16="http://schemas.microsoft.com/office/drawing/2014/main" id="{0636B6CC-5C9D-FE83-B4E5-BDC4605F6AC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990107" y="1956602"/>
            <a:ext cx="4222866" cy="19680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8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TextBox 3"/>
          <p:cNvSpPr txBox="1"/>
          <p:nvPr/>
        </p:nvSpPr>
        <p:spPr>
          <a:xfrm>
            <a:off x="462915" y="391795"/>
            <a:ext cx="7340600" cy="561692"/>
          </a:xfrm>
          <a:prstGeom prst="rect">
            <a:avLst/>
          </a:prstGeom>
          <a:noFill/>
          <a:ln>
            <a:noFill/>
          </a:ln>
        </p:spPr>
        <p:txBody>
          <a:bodyPr wrap="square" lIns="68580" tIns="34290" rIns="68580" bIns="34290">
            <a:spAutoFit/>
          </a:bodyPr>
          <a:lstStyle/>
          <a:p>
            <a:pPr lvl="0">
              <a:defRPr/>
            </a:pPr>
            <a:r>
              <a:rPr kumimoji="0" lang="en-US" altLang="en-US" sz="3200" b="1" i="0" u="none" strike="noStrike" kern="1200" cap="none" spc="0" normalizeH="0" baseline="0" noProof="0" dirty="0">
                <a:ln>
                  <a:noFill/>
                </a:ln>
                <a:solidFill>
                  <a:prstClr val="white"/>
                </a:solidFill>
                <a:effectLst/>
                <a:uLnTx/>
                <a:uFillTx/>
                <a:ea typeface="Microsoft YaHei UI" panose="020B0503020204020204" pitchFamily="34" charset="-122"/>
                <a:cs typeface="+mn-cs"/>
              </a:rPr>
              <a:t>Profiles of People on the Move</a:t>
            </a:r>
          </a:p>
        </p:txBody>
      </p:sp>
      <p:sp>
        <p:nvSpPr>
          <p:cNvPr id="2" name="Subtitle 2"/>
          <p:cNvSpPr txBox="1"/>
          <p:nvPr/>
        </p:nvSpPr>
        <p:spPr>
          <a:xfrm>
            <a:off x="462915" y="1067021"/>
            <a:ext cx="6099250" cy="53991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514350" lvl="0" indent="-514350">
              <a:lnSpc>
                <a:spcPct val="110000"/>
              </a:lnSpc>
              <a:spcBef>
                <a:spcPts val="0"/>
              </a:spcBef>
              <a:spcAft>
                <a:spcPts val="600"/>
              </a:spcAft>
              <a:buFont typeface="+mj-lt"/>
              <a:buAutoNum type="arabicPeriod"/>
              <a:defRPr/>
            </a:pPr>
            <a:r>
              <a:rPr lang="en-US" altLang="zh-TW" sz="2000" b="1" dirty="0">
                <a:solidFill>
                  <a:schemeClr val="accent4">
                    <a:lumMod val="40000"/>
                    <a:lumOff val="60000"/>
                  </a:schemeClr>
                </a:solidFill>
                <a:ea typeface="Microsoft YaHei UI" panose="020B0503020204020204" pitchFamily="34" charset="-122"/>
              </a:rPr>
              <a:t>Refugees</a:t>
            </a:r>
            <a:r>
              <a:rPr lang="en-US" altLang="zh-TW" sz="2000" dirty="0">
                <a:solidFill>
                  <a:schemeClr val="accent4">
                    <a:lumMod val="40000"/>
                    <a:lumOff val="60000"/>
                  </a:schemeClr>
                </a:solidFill>
                <a:ea typeface="Microsoft YaHei UI" panose="020B0503020204020204" pitchFamily="34" charset="-122"/>
              </a:rPr>
              <a:t>: </a:t>
            </a:r>
            <a:r>
              <a:rPr lang="en-US" altLang="zh-TW" sz="2000" dirty="0">
                <a:solidFill>
                  <a:schemeClr val="bg1"/>
                </a:solidFill>
                <a:ea typeface="Microsoft YaHei UI" panose="020B0503020204020204" pitchFamily="34" charset="-122"/>
              </a:rPr>
              <a:t>“Forced migrants” who are compelled to flee their home countries due to war, violence, or religious or political persecution</a:t>
            </a:r>
          </a:p>
          <a:p>
            <a:pPr marL="514350" lvl="0" indent="-514350">
              <a:lnSpc>
                <a:spcPct val="110000"/>
              </a:lnSpc>
              <a:spcBef>
                <a:spcPts val="0"/>
              </a:spcBef>
              <a:spcAft>
                <a:spcPts val="600"/>
              </a:spcAft>
              <a:buFont typeface="+mj-lt"/>
              <a:buAutoNum type="arabicPeriod"/>
              <a:defRPr/>
            </a:pPr>
            <a:r>
              <a:rPr lang="en-US" altLang="zh-TW" sz="2000" b="1" dirty="0">
                <a:solidFill>
                  <a:schemeClr val="accent4">
                    <a:lumMod val="40000"/>
                    <a:lumOff val="60000"/>
                  </a:schemeClr>
                </a:solidFill>
                <a:ea typeface="Microsoft YaHei UI" panose="020B0503020204020204" pitchFamily="34" charset="-122"/>
              </a:rPr>
              <a:t>Economic Migrants</a:t>
            </a:r>
            <a:r>
              <a:rPr lang="en-US" altLang="zh-TW" sz="2000" dirty="0">
                <a:solidFill>
                  <a:schemeClr val="accent4">
                    <a:lumMod val="40000"/>
                    <a:lumOff val="60000"/>
                  </a:schemeClr>
                </a:solidFill>
                <a:ea typeface="Microsoft YaHei UI" panose="020B0503020204020204" pitchFamily="34" charset="-122"/>
              </a:rPr>
              <a:t>: </a:t>
            </a:r>
            <a:r>
              <a:rPr lang="en-US" altLang="zh-TW" sz="2000" dirty="0">
                <a:solidFill>
                  <a:schemeClr val="bg1"/>
                </a:solidFill>
                <a:ea typeface="Microsoft YaHei UI" panose="020B0503020204020204" pitchFamily="34" charset="-122"/>
              </a:rPr>
              <a:t>People who move to another country in search of job opportunities, higher wages, or international business development</a:t>
            </a:r>
            <a:r>
              <a:rPr lang="en-US" altLang="zh-TW" sz="2000" dirty="0">
                <a:solidFill>
                  <a:schemeClr val="accent4">
                    <a:lumMod val="40000"/>
                    <a:lumOff val="60000"/>
                  </a:schemeClr>
                </a:solidFill>
                <a:ea typeface="Microsoft YaHei UI" panose="020B0503020204020204" pitchFamily="34" charset="-122"/>
              </a:rPr>
              <a:t>.</a:t>
            </a:r>
          </a:p>
          <a:p>
            <a:pPr marL="514350" lvl="0" indent="-514350">
              <a:lnSpc>
                <a:spcPct val="110000"/>
              </a:lnSpc>
              <a:spcBef>
                <a:spcPts val="0"/>
              </a:spcBef>
              <a:spcAft>
                <a:spcPts val="600"/>
              </a:spcAft>
              <a:buFont typeface="+mj-lt"/>
              <a:buAutoNum type="arabicPeriod"/>
              <a:defRPr/>
            </a:pPr>
            <a:r>
              <a:rPr lang="en-US" altLang="zh-TW" sz="2000" b="1" dirty="0">
                <a:solidFill>
                  <a:schemeClr val="accent4">
                    <a:lumMod val="40000"/>
                    <a:lumOff val="60000"/>
                  </a:schemeClr>
                </a:solidFill>
                <a:ea typeface="Microsoft YaHei UI" panose="020B0503020204020204" pitchFamily="34" charset="-122"/>
              </a:rPr>
              <a:t>International students</a:t>
            </a:r>
            <a:r>
              <a:rPr lang="en-US" altLang="zh-TW" sz="2000" dirty="0">
                <a:solidFill>
                  <a:schemeClr val="accent4">
                    <a:lumMod val="40000"/>
                    <a:lumOff val="60000"/>
                  </a:schemeClr>
                </a:solidFill>
                <a:ea typeface="Microsoft YaHei UI" panose="020B0503020204020204" pitchFamily="34" charset="-122"/>
              </a:rPr>
              <a:t>: </a:t>
            </a:r>
            <a:r>
              <a:rPr lang="en-US" altLang="zh-TW" sz="2000" dirty="0">
                <a:solidFill>
                  <a:schemeClr val="bg1"/>
                </a:solidFill>
                <a:ea typeface="Microsoft YaHei UI" panose="020B0503020204020204" pitchFamily="34" charset="-122"/>
              </a:rPr>
              <a:t>Young people who leave home countries to pursue higher education abroad</a:t>
            </a:r>
          </a:p>
          <a:p>
            <a:pPr marL="514350" lvl="0" indent="-514350">
              <a:lnSpc>
                <a:spcPct val="110000"/>
              </a:lnSpc>
              <a:spcBef>
                <a:spcPts val="0"/>
              </a:spcBef>
              <a:spcAft>
                <a:spcPts val="600"/>
              </a:spcAft>
              <a:buFont typeface="+mj-lt"/>
              <a:buAutoNum type="arabicPeriod"/>
              <a:defRPr/>
            </a:pPr>
            <a:r>
              <a:rPr lang="en-US" altLang="zh-TW" sz="2000" b="1" dirty="0">
                <a:solidFill>
                  <a:srgbClr val="FFC000">
                    <a:lumMod val="40000"/>
                    <a:lumOff val="60000"/>
                  </a:srgbClr>
                </a:solidFill>
                <a:ea typeface="Microsoft YaHei UI" panose="020B0503020204020204" pitchFamily="34" charset="-122"/>
              </a:rPr>
              <a:t>Traditional Nomadic Peoples: </a:t>
            </a:r>
            <a:r>
              <a:rPr lang="en-US" altLang="zh-TW" sz="2000" b="1" dirty="0">
                <a:solidFill>
                  <a:schemeClr val="bg1"/>
                </a:solidFill>
                <a:ea typeface="Microsoft YaHei UI" panose="020B0503020204020204" pitchFamily="34" charset="-122"/>
              </a:rPr>
              <a:t>Ethnic groups that hav</a:t>
            </a:r>
            <a:r>
              <a:rPr lang="en-US" altLang="zh-TW" sz="2000" dirty="0">
                <a:solidFill>
                  <a:schemeClr val="bg1"/>
                </a:solidFill>
                <a:ea typeface="Microsoft YaHei UI" panose="020B0503020204020204" pitchFamily="34" charset="-122"/>
              </a:rPr>
              <a:t>e inherited a self-sustaining, seasonally migrating lifestyle </a:t>
            </a:r>
          </a:p>
          <a:p>
            <a:pPr marL="514350" lvl="0" indent="-514350">
              <a:lnSpc>
                <a:spcPct val="110000"/>
              </a:lnSpc>
              <a:spcBef>
                <a:spcPts val="0"/>
              </a:spcBef>
              <a:spcAft>
                <a:spcPts val="600"/>
              </a:spcAft>
              <a:buFont typeface="+mj-lt"/>
              <a:buAutoNum type="arabicPeriod"/>
              <a:defRPr/>
            </a:pPr>
            <a:r>
              <a:rPr lang="en-US" altLang="zh-TW" sz="2000" b="1" dirty="0">
                <a:solidFill>
                  <a:srgbClr val="FFC000">
                    <a:lumMod val="40000"/>
                    <a:lumOff val="60000"/>
                  </a:srgbClr>
                </a:solidFill>
                <a:ea typeface="Microsoft YaHei UI" panose="020B0503020204020204" pitchFamily="34" charset="-122"/>
              </a:rPr>
              <a:t>Digital Nomads</a:t>
            </a:r>
            <a:r>
              <a:rPr lang="en-US" altLang="zh-TW" sz="2000" dirty="0">
                <a:solidFill>
                  <a:srgbClr val="FFC000">
                    <a:lumMod val="40000"/>
                    <a:lumOff val="60000"/>
                  </a:srgbClr>
                </a:solidFill>
                <a:ea typeface="Microsoft YaHei UI" panose="020B0503020204020204" pitchFamily="34" charset="-122"/>
              </a:rPr>
              <a:t>: </a:t>
            </a:r>
            <a:r>
              <a:rPr lang="en-US" altLang="zh-TW" sz="2000" dirty="0">
                <a:solidFill>
                  <a:schemeClr val="bg1"/>
                </a:solidFill>
                <a:ea typeface="Microsoft YaHei UI" panose="020B0503020204020204" pitchFamily="34" charset="-122"/>
              </a:rPr>
              <a:t>Individuals leveraging technology and the internet for an autonomous and selective mobile lifestyle, making the whole world their office.</a:t>
            </a:r>
            <a:endParaRPr lang="zh-TW" altLang="en-US" sz="2000" dirty="0">
              <a:solidFill>
                <a:schemeClr val="bg1"/>
              </a:solidFill>
              <a:ea typeface="Microsoft YaHei UI" panose="020B0503020204020204" pitchFamily="34" charset="-122"/>
            </a:endParaRPr>
          </a:p>
        </p:txBody>
      </p:sp>
      <p:pic>
        <p:nvPicPr>
          <p:cNvPr id="8" name="Picture 7">
            <a:extLst>
              <a:ext uri="{FF2B5EF4-FFF2-40B4-BE49-F238E27FC236}">
                <a16:creationId xmlns:a16="http://schemas.microsoft.com/office/drawing/2014/main" id="{B92E27D7-0BB4-80AF-DD22-8F10396976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7030" y="0"/>
            <a:ext cx="4974773" cy="2667139"/>
          </a:xfrm>
          <a:prstGeom prst="rect">
            <a:avLst/>
          </a:prstGeom>
        </p:spPr>
      </p:pic>
      <p:pic>
        <p:nvPicPr>
          <p:cNvPr id="12" name="Picture 11">
            <a:extLst>
              <a:ext uri="{FF2B5EF4-FFF2-40B4-BE49-F238E27FC236}">
                <a16:creationId xmlns:a16="http://schemas.microsoft.com/office/drawing/2014/main" id="{FA48882B-1397-AAF9-C441-954ABEF8D8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99517" y="3481886"/>
            <a:ext cx="3402286" cy="2268391"/>
          </a:xfrm>
          <a:prstGeom prst="rect">
            <a:avLst/>
          </a:prstGeom>
        </p:spPr>
      </p:pic>
      <p:pic>
        <p:nvPicPr>
          <p:cNvPr id="10" name="Picture 9">
            <a:extLst>
              <a:ext uri="{FF2B5EF4-FFF2-40B4-BE49-F238E27FC236}">
                <a16:creationId xmlns:a16="http://schemas.microsoft.com/office/drawing/2014/main" id="{19F5CE2C-77ED-CF3C-A006-E4D5938D7C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1778" y="2428356"/>
            <a:ext cx="3118022" cy="2085301"/>
          </a:xfrm>
          <a:prstGeom prst="rect">
            <a:avLst/>
          </a:prstGeom>
        </p:spPr>
      </p:pic>
      <p:pic>
        <p:nvPicPr>
          <p:cNvPr id="6" name="Picture 5">
            <a:extLst>
              <a:ext uri="{FF2B5EF4-FFF2-40B4-BE49-F238E27FC236}">
                <a16:creationId xmlns:a16="http://schemas.microsoft.com/office/drawing/2014/main" id="{73CD3C91-4DF4-0F20-D3E9-7CBB72EBEA3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11778" y="4733742"/>
            <a:ext cx="3118022" cy="2078681"/>
          </a:xfrm>
          <a:prstGeom prst="rect">
            <a:avLst/>
          </a:prstGeom>
        </p:spPr>
      </p:pic>
      <p:pic>
        <p:nvPicPr>
          <p:cNvPr id="5" name="Graphic 4">
            <a:extLst>
              <a:ext uri="{FF2B5EF4-FFF2-40B4-BE49-F238E27FC236}">
                <a16:creationId xmlns:a16="http://schemas.microsoft.com/office/drawing/2014/main" id="{B4C7B63F-EEDF-C6F5-5572-8BB523DE3F1B}"/>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0125681" y="335597"/>
            <a:ext cx="1674524" cy="71088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 name="Subtitle 2"/>
          <p:cNvSpPr txBox="1"/>
          <p:nvPr/>
        </p:nvSpPr>
        <p:spPr>
          <a:xfrm>
            <a:off x="462642" y="1085820"/>
            <a:ext cx="6475750" cy="5511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457200" lvl="0" indent="-457200">
              <a:lnSpc>
                <a:spcPct val="110000"/>
              </a:lnSpc>
              <a:spcBef>
                <a:spcPts val="0"/>
              </a:spcBef>
              <a:buFont typeface="+mj-lt"/>
              <a:buAutoNum type="arabicPeriod"/>
              <a:defRPr/>
            </a:pPr>
            <a:r>
              <a:rPr lang="en-US" altLang="zh-CN" sz="2000" b="1" dirty="0">
                <a:solidFill>
                  <a:srgbClr val="FFC000">
                    <a:lumMod val="40000"/>
                    <a:lumOff val="60000"/>
                  </a:srgbClr>
                </a:solidFill>
                <a:ea typeface="Microsoft YaHei UI" panose="020B0503020204020204" pitchFamily="34" charset="-122"/>
              </a:rPr>
              <a:t>Basic Survival Needs of Migrants</a:t>
            </a:r>
          </a:p>
          <a:p>
            <a:pPr marL="457200" lvl="1" indent="0">
              <a:lnSpc>
                <a:spcPct val="110000"/>
              </a:lnSpc>
              <a:spcBef>
                <a:spcPts val="0"/>
              </a:spcBef>
              <a:spcAft>
                <a:spcPts val="600"/>
              </a:spcAft>
              <a:buNone/>
              <a:defRPr/>
            </a:pPr>
            <a:r>
              <a:rPr lang="en-US" altLang="zh-CN" sz="2000" dirty="0">
                <a:solidFill>
                  <a:schemeClr val="bg1"/>
                </a:solidFill>
                <a:ea typeface="Microsoft YaHei UI" panose="020B0503020204020204" pitchFamily="34" charset="-122"/>
              </a:rPr>
              <a:t>May the Lord care for refugees and nomads, providing them with shelter, food, and medical care.</a:t>
            </a:r>
          </a:p>
          <a:p>
            <a:pPr marL="457200" lvl="0" indent="-457200">
              <a:lnSpc>
                <a:spcPct val="110000"/>
              </a:lnSpc>
              <a:spcBef>
                <a:spcPts val="0"/>
              </a:spcBef>
              <a:buFont typeface="+mj-lt"/>
              <a:buAutoNum type="arabicPeriod"/>
              <a:defRPr/>
            </a:pPr>
            <a:r>
              <a:rPr lang="en-US" altLang="zh-TW" sz="2000" b="1" dirty="0">
                <a:solidFill>
                  <a:srgbClr val="FFC000">
                    <a:lumMod val="40000"/>
                    <a:lumOff val="60000"/>
                  </a:srgbClr>
                </a:solidFill>
                <a:ea typeface="Microsoft YaHei UI" panose="020B0503020204020204" pitchFamily="34" charset="-122"/>
              </a:rPr>
              <a:t>Rights and Gospel Bridges for Economic Immigrants</a:t>
            </a:r>
          </a:p>
          <a:p>
            <a:pPr marL="457200" lvl="1" indent="0">
              <a:lnSpc>
                <a:spcPct val="110000"/>
              </a:lnSpc>
              <a:spcBef>
                <a:spcPts val="0"/>
              </a:spcBef>
              <a:spcAft>
                <a:spcPts val="600"/>
              </a:spcAft>
              <a:buNone/>
              <a:defRPr/>
            </a:pPr>
            <a:r>
              <a:rPr lang="en-US" altLang="zh-TW" sz="2000" dirty="0">
                <a:solidFill>
                  <a:schemeClr val="bg1"/>
                </a:solidFill>
                <a:ea typeface="Microsoft YaHei UI" panose="020B0503020204020204" pitchFamily="34" charset="-122"/>
              </a:rPr>
              <a:t>May the Lord protect the rights and safety of economic immigrants and lead Christian workers to become gospel messengers in cross-cultural workplaces.</a:t>
            </a:r>
          </a:p>
          <a:p>
            <a:pPr marL="457200" lvl="0" indent="-457200">
              <a:lnSpc>
                <a:spcPct val="110000"/>
              </a:lnSpc>
              <a:spcBef>
                <a:spcPts val="0"/>
              </a:spcBef>
              <a:buFont typeface="+mj-lt"/>
              <a:buAutoNum type="arabicPeriod"/>
              <a:defRPr/>
            </a:pPr>
            <a:r>
              <a:rPr lang="en-US" altLang="zh-TW" sz="2000" b="1" dirty="0">
                <a:solidFill>
                  <a:srgbClr val="FFC000">
                    <a:lumMod val="40000"/>
                    <a:lumOff val="60000"/>
                  </a:srgbClr>
                </a:solidFill>
                <a:ea typeface="Microsoft YaHei UI" panose="020B0503020204020204" pitchFamily="34" charset="-122"/>
              </a:rPr>
              <a:t>Gospel Opportunities for International Students</a:t>
            </a:r>
          </a:p>
          <a:p>
            <a:pPr marL="457200" lvl="1" indent="0">
              <a:lnSpc>
                <a:spcPct val="110000"/>
              </a:lnSpc>
              <a:spcBef>
                <a:spcPts val="0"/>
              </a:spcBef>
              <a:spcAft>
                <a:spcPts val="600"/>
              </a:spcAft>
              <a:buNone/>
              <a:defRPr/>
            </a:pPr>
            <a:r>
              <a:rPr lang="en-US" altLang="zh-TW" sz="2000" dirty="0">
                <a:solidFill>
                  <a:schemeClr val="bg1"/>
                </a:solidFill>
                <a:ea typeface="Microsoft YaHei UI" panose="020B0503020204020204" pitchFamily="34" charset="-122"/>
              </a:rPr>
              <a:t>May the Lord use local churches to sow the Gospel seeds among international students, so that they may come to know the Lord in a foreign land.</a:t>
            </a:r>
            <a:endParaRPr lang="en-US" altLang="zh-TW" sz="2000" dirty="0">
              <a:solidFill>
                <a:srgbClr val="FFC000">
                  <a:lumMod val="40000"/>
                  <a:lumOff val="60000"/>
                </a:srgbClr>
              </a:solidFill>
              <a:ea typeface="Microsoft YaHei UI" panose="020B0503020204020204" pitchFamily="34" charset="-122"/>
            </a:endParaRPr>
          </a:p>
          <a:p>
            <a:pPr marL="457200" lvl="0" indent="-457200">
              <a:lnSpc>
                <a:spcPct val="110000"/>
              </a:lnSpc>
              <a:spcBef>
                <a:spcPts val="0"/>
              </a:spcBef>
              <a:buFont typeface="+mj-lt"/>
              <a:buAutoNum type="arabicPeriod"/>
              <a:defRPr/>
            </a:pPr>
            <a:r>
              <a:rPr lang="en-US" altLang="zh-TW" sz="2000" b="1" dirty="0">
                <a:solidFill>
                  <a:srgbClr val="FFC000">
                    <a:lumMod val="40000"/>
                    <a:lumOff val="60000"/>
                  </a:srgbClr>
                </a:solidFill>
                <a:ea typeface="Microsoft YaHei UI" panose="020B0503020204020204" pitchFamily="34" charset="-122"/>
              </a:rPr>
              <a:t>Connections and New Missions for Digital Nomads</a:t>
            </a:r>
          </a:p>
          <a:p>
            <a:pPr marL="457200" lvl="1" indent="0">
              <a:lnSpc>
                <a:spcPct val="110000"/>
              </a:lnSpc>
              <a:spcBef>
                <a:spcPts val="0"/>
              </a:spcBef>
              <a:spcAft>
                <a:spcPts val="600"/>
              </a:spcAft>
              <a:buNone/>
              <a:defRPr/>
            </a:pPr>
            <a:r>
              <a:rPr lang="en-US" altLang="zh-TW" sz="2000" dirty="0">
                <a:solidFill>
                  <a:schemeClr val="bg1"/>
                </a:solidFill>
                <a:ea typeface="Microsoft YaHei UI" panose="020B0503020204020204" pitchFamily="34" charset="-122"/>
              </a:rPr>
              <a:t>May the Lord protect digital nomads to have stable spiritual support in changing environments, and that they may become bridges for missions in various places.</a:t>
            </a:r>
          </a:p>
          <a:p>
            <a:pPr marL="457200" lvl="0" indent="-457200">
              <a:lnSpc>
                <a:spcPct val="110000"/>
              </a:lnSpc>
              <a:spcBef>
                <a:spcPts val="0"/>
              </a:spcBef>
              <a:spcAft>
                <a:spcPts val="600"/>
              </a:spcAft>
              <a:buFont typeface="+mj-lt"/>
              <a:buAutoNum type="arabicPeriod"/>
              <a:defRPr/>
            </a:pPr>
            <a:endParaRPr lang="en-US" altLang="zh-TW" sz="2000" dirty="0">
              <a:solidFill>
                <a:srgbClr val="FFC000">
                  <a:lumMod val="40000"/>
                  <a:lumOff val="60000"/>
                </a:srgbClr>
              </a:solidFill>
              <a:ea typeface="Microsoft YaHei UI" panose="020B0503020204020204" pitchFamily="34" charset="-122"/>
            </a:endParaRPr>
          </a:p>
          <a:p>
            <a:pPr marL="0" marR="0" lvl="0" indent="0" algn="l" defTabSz="914400" rtl="0" eaLnBrk="1" fontAlgn="auto" latinLnBrk="0" hangingPunct="1">
              <a:lnSpc>
                <a:spcPct val="110000"/>
              </a:lnSpc>
              <a:spcBef>
                <a:spcPts val="0"/>
              </a:spcBef>
              <a:spcAft>
                <a:spcPts val="600"/>
              </a:spcAft>
              <a:buClrTx/>
              <a:buSzTx/>
              <a:buFont typeface="+mj-lt"/>
              <a:buNone/>
              <a:defRPr/>
            </a:pPr>
            <a:endParaRPr kumimoji="0" lang="zh-CN" altLang="zh-TW" sz="2200" b="0" i="0" u="none" strike="noStrike" kern="1200" cap="none" spc="0" normalizeH="0" baseline="0" noProof="0" dirty="0">
              <a:ln>
                <a:noFill/>
              </a:ln>
              <a:solidFill>
                <a:prstClr val="white"/>
              </a:solidFill>
              <a:effectLst/>
              <a:uLnTx/>
              <a:uFillTx/>
              <a:ea typeface="Microsoft YaHei UI" panose="020B0503020204020204" pitchFamily="34" charset="-122"/>
              <a:cs typeface="+mn-cs"/>
            </a:endParaRPr>
          </a:p>
        </p:txBody>
      </p:sp>
      <p:sp>
        <p:nvSpPr>
          <p:cNvPr id="5" name="TextBox 4"/>
          <p:cNvSpPr txBox="1"/>
          <p:nvPr/>
        </p:nvSpPr>
        <p:spPr>
          <a:xfrm>
            <a:off x="462642" y="391886"/>
            <a:ext cx="5908177" cy="561692"/>
          </a:xfrm>
          <a:prstGeom prst="rect">
            <a:avLst/>
          </a:prstGeom>
          <a:noFill/>
        </p:spPr>
        <p:txBody>
          <a:bodyPr wrap="square" lIns="68580" tIns="34290" rIns="68580" bIns="34290">
            <a:spAutoFit/>
          </a:bodyPr>
          <a:lstStyle/>
          <a:p>
            <a:pPr lvl="0">
              <a:defRPr/>
            </a:pPr>
            <a:r>
              <a:rPr kumimoji="0" lang="pt-BR" altLang="zh-CN" sz="3200" b="1" i="0" u="none" strike="noStrike" kern="1200" cap="none" spc="0" normalizeH="0" baseline="0" noProof="0" dirty="0">
                <a:ln>
                  <a:noFill/>
                </a:ln>
                <a:solidFill>
                  <a:srgbClr val="FFC000">
                    <a:lumMod val="40000"/>
                    <a:lumOff val="60000"/>
                  </a:srgbClr>
                </a:solidFill>
                <a:effectLst/>
                <a:uLnTx/>
                <a:uFillTx/>
                <a:ea typeface="Microsoft YaHei UI" panose="020B0503020204020204" pitchFamily="34" charset="-122"/>
                <a:cs typeface="+mn-cs"/>
              </a:rPr>
              <a:t>Prayer Guides</a:t>
            </a:r>
            <a:endParaRPr kumimoji="0" lang="en-US" altLang="zh-CN" sz="3200" b="1" i="0" u="none" strike="noStrike" kern="1200" cap="none" spc="0" normalizeH="0" baseline="0" noProof="0" dirty="0">
              <a:ln>
                <a:noFill/>
              </a:ln>
              <a:solidFill>
                <a:srgbClr val="FFC000">
                  <a:lumMod val="40000"/>
                  <a:lumOff val="60000"/>
                </a:srgbClr>
              </a:solidFill>
              <a:effectLst/>
              <a:uLnTx/>
              <a:uFillTx/>
              <a:ea typeface="Microsoft YaHei UI" panose="020B0503020204020204" pitchFamily="34" charset="-122"/>
              <a:cs typeface="+mn-cs"/>
            </a:endParaRPr>
          </a:p>
        </p:txBody>
      </p:sp>
      <p:pic>
        <p:nvPicPr>
          <p:cNvPr id="14" name="Picture 13">
            <a:extLst>
              <a:ext uri="{FF2B5EF4-FFF2-40B4-BE49-F238E27FC236}">
                <a16:creationId xmlns:a16="http://schemas.microsoft.com/office/drawing/2014/main" id="{7FC98237-6916-11D1-6290-C35A4DA4441A}"/>
              </a:ext>
            </a:extLst>
          </p:cNvPr>
          <p:cNvPicPr>
            <a:picLocks noChangeAspect="1"/>
          </p:cNvPicPr>
          <p:nvPr/>
        </p:nvPicPr>
        <p:blipFill>
          <a:blip r:embed="rId3" cstate="screen">
            <a:extLst>
              <a:ext uri="{28A0092B-C50C-407E-A947-70E740481C1C}">
                <a14:useLocalDpi xmlns:a14="http://schemas.microsoft.com/office/drawing/2010/main"/>
              </a:ext>
            </a:extLst>
          </a:blip>
          <a:srcRect l="22879"/>
          <a:stretch>
            <a:fillRect/>
          </a:stretch>
        </p:blipFill>
        <p:spPr>
          <a:xfrm>
            <a:off x="10064099" y="1707241"/>
            <a:ext cx="2345759" cy="2036475"/>
          </a:xfrm>
          <a:prstGeom prst="rect">
            <a:avLst/>
          </a:prstGeom>
        </p:spPr>
      </p:pic>
      <p:pic>
        <p:nvPicPr>
          <p:cNvPr id="4" name="Picture 3">
            <a:extLst>
              <a:ext uri="{FF2B5EF4-FFF2-40B4-BE49-F238E27FC236}">
                <a16:creationId xmlns:a16="http://schemas.microsoft.com/office/drawing/2014/main" id="{578C7405-F520-615B-3348-8A4892741E9C}"/>
              </a:ext>
            </a:extLst>
          </p:cNvPr>
          <p:cNvPicPr>
            <a:picLocks noChangeAspect="1"/>
          </p:cNvPicPr>
          <p:nvPr/>
        </p:nvPicPr>
        <p:blipFill>
          <a:blip r:embed="rId4" cstate="screen">
            <a:extLst>
              <a:ext uri="{28A0092B-C50C-407E-A947-70E740481C1C}">
                <a14:useLocalDpi xmlns:a14="http://schemas.microsoft.com/office/drawing/2010/main"/>
              </a:ext>
            </a:extLst>
          </a:blip>
          <a:srcRect b="-235"/>
          <a:stretch>
            <a:fillRect/>
          </a:stretch>
        </p:blipFill>
        <p:spPr>
          <a:xfrm>
            <a:off x="7575823" y="3935849"/>
            <a:ext cx="4714147" cy="3150751"/>
          </a:xfrm>
          <a:prstGeom prst="rect">
            <a:avLst/>
          </a:prstGeom>
        </p:spPr>
      </p:pic>
      <p:pic>
        <p:nvPicPr>
          <p:cNvPr id="10" name="Picture 9">
            <a:extLst>
              <a:ext uri="{FF2B5EF4-FFF2-40B4-BE49-F238E27FC236}">
                <a16:creationId xmlns:a16="http://schemas.microsoft.com/office/drawing/2014/main" id="{077615C2-ABF7-EF75-205D-07330FE401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75824" y="0"/>
            <a:ext cx="3050617" cy="2028530"/>
          </a:xfrm>
          <a:prstGeom prst="rect">
            <a:avLst/>
          </a:prstGeom>
        </p:spPr>
      </p:pic>
      <p:pic>
        <p:nvPicPr>
          <p:cNvPr id="12" name="Picture 11">
            <a:extLst>
              <a:ext uri="{FF2B5EF4-FFF2-40B4-BE49-F238E27FC236}">
                <a16:creationId xmlns:a16="http://schemas.microsoft.com/office/drawing/2014/main" id="{DC9112EE-B335-3649-CC26-EB561ED1834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33167" y="2229376"/>
            <a:ext cx="3041643" cy="2027267"/>
          </a:xfrm>
          <a:prstGeom prst="rect">
            <a:avLst/>
          </a:prstGeom>
        </p:spPr>
      </p:pic>
      <p:pic>
        <p:nvPicPr>
          <p:cNvPr id="2" name="Graphic 1">
            <a:extLst>
              <a:ext uri="{FF2B5EF4-FFF2-40B4-BE49-F238E27FC236}">
                <a16:creationId xmlns:a16="http://schemas.microsoft.com/office/drawing/2014/main" id="{A85B2410-6A0B-1435-971D-BA8358265ED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0125681" y="335597"/>
            <a:ext cx="1674524" cy="71088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DB0F9C-AEA8-331E-ED93-FF51212ED2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26574"/>
            <a:ext cx="12192000" cy="8127170"/>
          </a:xfrm>
          <a:prstGeom prst="rect">
            <a:avLst/>
          </a:prstGeom>
        </p:spPr>
      </p:pic>
      <p:sp>
        <p:nvSpPr>
          <p:cNvPr id="2" name="TextBox 1"/>
          <p:cNvSpPr txBox="1"/>
          <p:nvPr/>
        </p:nvSpPr>
        <p:spPr>
          <a:xfrm>
            <a:off x="0" y="3414431"/>
            <a:ext cx="12192000" cy="645160"/>
          </a:xfrm>
          <a:prstGeom prst="rect">
            <a:avLst/>
          </a:prstGeom>
          <a:noFill/>
        </p:spPr>
        <p:txBody>
          <a:bodyPr wrap="square" lIns="91440" tIns="45720" rIns="91440" bIns="45720">
            <a:spAutoFit/>
          </a:bodyPr>
          <a:lstStyle/>
          <a:p>
            <a:pPr lvl="0" algn="ctr">
              <a:defRPr/>
            </a:pPr>
            <a:r>
              <a:rPr lang="en-US" altLang="zh-TW" sz="3600" b="1" dirty="0">
                <a:solidFill>
                  <a:prstClr val="white"/>
                </a:solidFill>
                <a:ea typeface="Microsoft YaHei UI" panose="020B0503020204020204" pitchFamily="34" charset="-122"/>
              </a:rPr>
              <a:t>Let Us Pray Together for </a:t>
            </a:r>
            <a:r>
              <a:rPr lang="en-US" altLang="zh-TW" sz="3600" b="1" dirty="0">
                <a:solidFill>
                  <a:schemeClr val="accent4"/>
                </a:solidFill>
                <a:ea typeface="Microsoft YaHei UI" panose="020B0503020204020204" pitchFamily="34" charset="-122"/>
              </a:rPr>
              <a:t>the People on the Move</a:t>
            </a:r>
            <a:endParaRPr lang="zh-TW" altLang="en-US" sz="3600" b="1" dirty="0">
              <a:solidFill>
                <a:schemeClr val="accent4"/>
              </a:solidFill>
              <a:ea typeface="Microsoft YaHei UI" panose="020B0503020204020204" pitchFamily="34" charset="-122"/>
            </a:endParaRPr>
          </a:p>
        </p:txBody>
      </p:sp>
      <p:pic>
        <p:nvPicPr>
          <p:cNvPr id="3" name="Graphic 2">
            <a:extLst>
              <a:ext uri="{FF2B5EF4-FFF2-40B4-BE49-F238E27FC236}">
                <a16:creationId xmlns:a16="http://schemas.microsoft.com/office/drawing/2014/main" id="{EC4702DC-E089-DA1F-8F51-BDF7A941F7D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125681" y="335597"/>
            <a:ext cx="1674524" cy="7108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9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5" name="TextBox 4"/>
          <p:cNvSpPr txBox="1"/>
          <p:nvPr/>
        </p:nvSpPr>
        <p:spPr>
          <a:xfrm>
            <a:off x="69214" y="482990"/>
            <a:ext cx="12122785" cy="5893921"/>
          </a:xfrm>
          <a:prstGeom prst="rect">
            <a:avLst/>
          </a:prstGeom>
          <a:noFill/>
        </p:spPr>
        <p:txBody>
          <a:bodyPr wrap="square" anchor="ctr">
            <a:spAutoFit/>
          </a:bodyPr>
          <a:lstStyle/>
          <a:p>
            <a:pPr lvl="0" algn="ctr">
              <a:spcAft>
                <a:spcPts val="600"/>
              </a:spcAft>
              <a:defRPr/>
            </a:pPr>
            <a:r>
              <a:rPr lang="en-US" altLang="zh-TW" sz="2600" dirty="0">
                <a:solidFill>
                  <a:srgbClr val="E7E6E6"/>
                </a:solidFill>
                <a:ea typeface="Microsoft YaHei" panose="020B0503020204020204" pitchFamily="34" charset="-122"/>
              </a:rPr>
              <a:t>Lord, in this age of people constantly moving around,</a:t>
            </a:r>
          </a:p>
          <a:p>
            <a:pPr lvl="0" algn="ctr">
              <a:spcAft>
                <a:spcPts val="600"/>
              </a:spcAft>
              <a:defRPr/>
            </a:pPr>
            <a:r>
              <a:rPr lang="en-US" altLang="zh-TW" sz="2600" dirty="0">
                <a:solidFill>
                  <a:srgbClr val="E7E6E6"/>
                </a:solidFill>
                <a:ea typeface="Microsoft YaHei" panose="020B0503020204020204" pitchFamily="34" charset="-122"/>
              </a:rPr>
              <a:t>You manifest Your heart through those who are on the move.</a:t>
            </a:r>
          </a:p>
          <a:p>
            <a:pPr lvl="0" algn="ctr">
              <a:spcAft>
                <a:spcPts val="600"/>
              </a:spcAft>
              <a:defRPr/>
            </a:pPr>
            <a:r>
              <a:rPr lang="en-US" altLang="zh-TW" sz="2600" dirty="0">
                <a:solidFill>
                  <a:srgbClr val="E7E6E6"/>
                </a:solidFill>
                <a:ea typeface="Microsoft YaHei" panose="020B0503020204020204" pitchFamily="34" charset="-122"/>
              </a:rPr>
              <a:t>Grant them fresh manna daily,</a:t>
            </a:r>
          </a:p>
          <a:p>
            <a:pPr lvl="0" algn="ctr">
              <a:spcAft>
                <a:spcPts val="600"/>
              </a:spcAft>
              <a:defRPr/>
            </a:pPr>
            <a:r>
              <a:rPr lang="en-US" altLang="zh-TW" sz="2600" dirty="0">
                <a:solidFill>
                  <a:srgbClr val="E7E6E6"/>
                </a:solidFill>
                <a:ea typeface="Microsoft YaHei" panose="020B0503020204020204" pitchFamily="34" charset="-122"/>
              </a:rPr>
              <a:t>so that the basic survival of vulnerable mobile people may be assured.</a:t>
            </a:r>
          </a:p>
          <a:p>
            <a:pPr lvl="0" algn="ctr">
              <a:spcAft>
                <a:spcPts val="600"/>
              </a:spcAft>
              <a:defRPr/>
            </a:pPr>
            <a:r>
              <a:rPr lang="en-US" altLang="zh-TW" sz="2600" dirty="0">
                <a:solidFill>
                  <a:srgbClr val="E7E6E6"/>
                </a:solidFill>
                <a:ea typeface="Microsoft YaHei" panose="020B0503020204020204" pitchFamily="34" charset="-122"/>
              </a:rPr>
              <a:t>When they are lonely, You speak to them; when they seek, You open doors for them;</a:t>
            </a:r>
          </a:p>
          <a:p>
            <a:pPr lvl="0" algn="ctr">
              <a:spcAft>
                <a:spcPts val="600"/>
              </a:spcAft>
              <a:defRPr/>
            </a:pPr>
            <a:r>
              <a:rPr lang="en-US" altLang="zh-TW" sz="2600" dirty="0">
                <a:solidFill>
                  <a:srgbClr val="E7E6E6"/>
                </a:solidFill>
                <a:ea typeface="Microsoft YaHei" panose="020B0503020204020204" pitchFamily="34" charset="-122"/>
              </a:rPr>
              <a:t>Reveal to them You are the God of justice, love, and mercy in their daily lives.</a:t>
            </a:r>
          </a:p>
          <a:p>
            <a:pPr lvl="0" algn="ctr">
              <a:spcAft>
                <a:spcPts val="600"/>
              </a:spcAft>
              <a:defRPr/>
            </a:pPr>
            <a:r>
              <a:rPr lang="en-US" altLang="zh-TW" sz="2600" dirty="0">
                <a:solidFill>
                  <a:srgbClr val="E7E6E6"/>
                </a:solidFill>
                <a:ea typeface="Microsoft YaHei" panose="020B0503020204020204" pitchFamily="34" charset="-122"/>
              </a:rPr>
              <a:t>We pray that You will also ignite the hearts of Christian workers in foreign lands</a:t>
            </a:r>
          </a:p>
          <a:p>
            <a:pPr lvl="0" algn="ctr">
              <a:spcAft>
                <a:spcPts val="1800"/>
              </a:spcAft>
              <a:defRPr/>
            </a:pPr>
            <a:r>
              <a:rPr lang="en-US" altLang="zh-TW" sz="2600" dirty="0">
                <a:solidFill>
                  <a:srgbClr val="E7E6E6"/>
                </a:solidFill>
                <a:ea typeface="Microsoft YaHei" panose="020B0503020204020204" pitchFamily="34" charset="-122"/>
              </a:rPr>
              <a:t>to proclaim Your gospel and live out Your Word of life.</a:t>
            </a:r>
          </a:p>
          <a:p>
            <a:pPr lvl="0" algn="ctr">
              <a:spcAft>
                <a:spcPts val="600"/>
              </a:spcAft>
              <a:defRPr/>
            </a:pPr>
            <a:r>
              <a:rPr lang="en-US" altLang="zh-TW" sz="2600" dirty="0">
                <a:solidFill>
                  <a:srgbClr val="E7E6E6"/>
                </a:solidFill>
                <a:ea typeface="Microsoft YaHei" panose="020B0503020204020204" pitchFamily="34" charset="-122"/>
              </a:rPr>
              <a:t>We also ask the Lord to grant today’s churches innovative wisdom </a:t>
            </a:r>
          </a:p>
          <a:p>
            <a:pPr lvl="0" algn="ctr">
              <a:spcAft>
                <a:spcPts val="600"/>
              </a:spcAft>
              <a:defRPr/>
            </a:pPr>
            <a:r>
              <a:rPr lang="en-US" altLang="zh-TW" sz="2600" dirty="0">
                <a:solidFill>
                  <a:srgbClr val="E7E6E6"/>
                </a:solidFill>
                <a:ea typeface="Microsoft YaHei" panose="020B0503020204020204" pitchFamily="34" charset="-122"/>
              </a:rPr>
              <a:t>to equip these “global citizens,”</a:t>
            </a:r>
          </a:p>
          <a:p>
            <a:pPr lvl="0" algn="ctr">
              <a:spcAft>
                <a:spcPts val="600"/>
              </a:spcAft>
              <a:defRPr/>
            </a:pPr>
            <a:r>
              <a:rPr lang="en-US" altLang="zh-TW" sz="2600" dirty="0">
                <a:solidFill>
                  <a:srgbClr val="E7E6E6"/>
                </a:solidFill>
                <a:ea typeface="Microsoft YaHei" panose="020B0503020204020204" pitchFamily="34" charset="-122"/>
              </a:rPr>
              <a:t>so that in their mobile journeys, they may become channels of mission for Your kingdom.</a:t>
            </a:r>
          </a:p>
          <a:p>
            <a:pPr lvl="0" algn="ctr">
              <a:spcAft>
                <a:spcPts val="600"/>
              </a:spcAft>
              <a:defRPr/>
            </a:pPr>
            <a:r>
              <a:rPr lang="en-US" altLang="zh-TW" sz="2600" dirty="0">
                <a:solidFill>
                  <a:srgbClr val="E7E6E6"/>
                </a:solidFill>
                <a:ea typeface="Microsoft YaHei" panose="020B0503020204020204" pitchFamily="34" charset="-122"/>
              </a:rPr>
              <a:t>In the name of Lord Jesus Christ, Amen.</a:t>
            </a:r>
          </a:p>
        </p:txBody>
      </p:sp>
      <p:pic>
        <p:nvPicPr>
          <p:cNvPr id="3" name="Graphic 2">
            <a:extLst>
              <a:ext uri="{FF2B5EF4-FFF2-40B4-BE49-F238E27FC236}">
                <a16:creationId xmlns:a16="http://schemas.microsoft.com/office/drawing/2014/main" id="{C7DEE8F2-B5C0-689B-CED3-E24411CDFDB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125681" y="335597"/>
            <a:ext cx="1674524" cy="71088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AC6D1"/>
        </a:solidFill>
        <a:effectLst/>
      </p:bgPr>
    </p:bg>
    <p:spTree>
      <p:nvGrpSpPr>
        <p:cNvPr id="1" name=""/>
        <p:cNvGrpSpPr/>
        <p:nvPr/>
      </p:nvGrpSpPr>
      <p:grpSpPr>
        <a:xfrm>
          <a:off x="0" y="0"/>
          <a:ext cx="0" cy="0"/>
          <a:chOff x="0" y="0"/>
          <a:chExt cx="0" cy="0"/>
        </a:xfrm>
      </p:grpSpPr>
      <p:sp>
        <p:nvSpPr>
          <p:cNvPr id="7" name="Flowchart: Manual Input 6">
            <a:extLst>
              <a:ext uri="{FF2B5EF4-FFF2-40B4-BE49-F238E27FC236}">
                <a16:creationId xmlns:a16="http://schemas.microsoft.com/office/drawing/2014/main" id="{7B8C1AA4-C2AB-5C02-5E55-85B2144692B5}"/>
              </a:ext>
            </a:extLst>
          </p:cNvPr>
          <p:cNvSpPr/>
          <p:nvPr/>
        </p:nvSpPr>
        <p:spPr>
          <a:xfrm>
            <a:off x="-100264" y="2058326"/>
            <a:ext cx="12392527" cy="510138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979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979 h 10000"/>
              <a:gd name="connsiteX0" fmla="*/ 0 w 10015"/>
              <a:gd name="connsiteY0" fmla="*/ 4053 h 10000"/>
              <a:gd name="connsiteX1" fmla="*/ 10015 w 10015"/>
              <a:gd name="connsiteY1" fmla="*/ 0 h 10000"/>
              <a:gd name="connsiteX2" fmla="*/ 10015 w 10015"/>
              <a:gd name="connsiteY2" fmla="*/ 10000 h 10000"/>
              <a:gd name="connsiteX3" fmla="*/ 15 w 10015"/>
              <a:gd name="connsiteY3" fmla="*/ 10000 h 10000"/>
              <a:gd name="connsiteX4" fmla="*/ 0 w 10015"/>
              <a:gd name="connsiteY4" fmla="*/ 4053 h 10000"/>
              <a:gd name="connsiteX0" fmla="*/ 0 w 10005"/>
              <a:gd name="connsiteY0" fmla="*/ 5488 h 10000"/>
              <a:gd name="connsiteX1" fmla="*/ 10005 w 10005"/>
              <a:gd name="connsiteY1" fmla="*/ 0 h 10000"/>
              <a:gd name="connsiteX2" fmla="*/ 10005 w 10005"/>
              <a:gd name="connsiteY2" fmla="*/ 10000 h 10000"/>
              <a:gd name="connsiteX3" fmla="*/ 5 w 10005"/>
              <a:gd name="connsiteY3" fmla="*/ 10000 h 10000"/>
              <a:gd name="connsiteX4" fmla="*/ 0 w 10005"/>
              <a:gd name="connsiteY4" fmla="*/ 548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5" h="10000">
                <a:moveTo>
                  <a:pt x="0" y="5488"/>
                </a:moveTo>
                <a:lnTo>
                  <a:pt x="10005" y="0"/>
                </a:lnTo>
                <a:lnTo>
                  <a:pt x="10005" y="10000"/>
                </a:lnTo>
                <a:lnTo>
                  <a:pt x="5" y="10000"/>
                </a:lnTo>
                <a:cubicBezTo>
                  <a:pt x="0" y="8018"/>
                  <a:pt x="5" y="7470"/>
                  <a:pt x="0" y="5488"/>
                </a:cubicBezTo>
                <a:close/>
              </a:path>
            </a:pathLst>
          </a:custGeom>
          <a:solidFill>
            <a:srgbClr val="E0E0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489" b="0" i="0" u="none" strike="noStrike" kern="0" cap="none" spc="0" normalizeH="0" baseline="0" noProof="0" dirty="0">
              <a:ln>
                <a:noFill/>
              </a:ln>
              <a:solidFill>
                <a:prstClr val="white"/>
              </a:solidFill>
              <a:effectLst/>
              <a:uLnTx/>
              <a:uFillTx/>
              <a:latin typeface="Aptos" panose="02110004020202020204"/>
              <a:ea typeface="+mn-ea"/>
              <a:cs typeface="+mn-cs"/>
              <a:sym typeface="Arial"/>
            </a:endParaRPr>
          </a:p>
        </p:txBody>
      </p:sp>
      <p:pic>
        <p:nvPicPr>
          <p:cNvPr id="11" name="Picture 10">
            <a:extLst>
              <a:ext uri="{FF2B5EF4-FFF2-40B4-BE49-F238E27FC236}">
                <a16:creationId xmlns:a16="http://schemas.microsoft.com/office/drawing/2014/main" id="{48E6452A-F098-40B4-8671-56EC2843CFE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13909" y="271432"/>
            <a:ext cx="3539115" cy="3539115"/>
          </a:xfrm>
          <a:prstGeom prst="rect">
            <a:avLst/>
          </a:prstGeom>
        </p:spPr>
      </p:pic>
      <p:pic>
        <p:nvPicPr>
          <p:cNvPr id="13" name="Picture 12" descr="A computer with a screen on&#10;&#10;Description automatically generated">
            <a:extLst>
              <a:ext uri="{FF2B5EF4-FFF2-40B4-BE49-F238E27FC236}">
                <a16:creationId xmlns:a16="http://schemas.microsoft.com/office/drawing/2014/main" id="{FF886CBC-CB25-4A43-1388-0512460151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8049" y="1326893"/>
            <a:ext cx="3596179" cy="3539115"/>
          </a:xfrm>
          <a:prstGeom prst="rect">
            <a:avLst/>
          </a:prstGeom>
        </p:spPr>
      </p:pic>
      <p:pic>
        <p:nvPicPr>
          <p:cNvPr id="15" name="Picture 14" descr="A white cell phone with a screen on&#10;&#10;Description automatically generated">
            <a:extLst>
              <a:ext uri="{FF2B5EF4-FFF2-40B4-BE49-F238E27FC236}">
                <a16:creationId xmlns:a16="http://schemas.microsoft.com/office/drawing/2014/main" id="{81000545-7F26-A689-AC20-17651304A26E}"/>
              </a:ext>
            </a:extLst>
          </p:cNvPr>
          <p:cNvPicPr>
            <a:picLocks noChangeAspect="1"/>
          </p:cNvPicPr>
          <p:nvPr/>
        </p:nvPicPr>
        <p:blipFill>
          <a:blip r:embed="rId5" cstate="print">
            <a:extLst>
              <a:ext uri="{28A0092B-C50C-407E-A947-70E740481C1C}">
                <a14:useLocalDpi xmlns:a14="http://schemas.microsoft.com/office/drawing/2010/main" val="0"/>
              </a:ext>
            </a:extLst>
          </a:blip>
          <a:srcRect l="25408" t="15681" r="26356" b="13627"/>
          <a:stretch/>
        </p:blipFill>
        <p:spPr>
          <a:xfrm>
            <a:off x="4106008" y="2716825"/>
            <a:ext cx="1562043" cy="2252913"/>
          </a:xfrm>
          <a:prstGeom prst="rect">
            <a:avLst/>
          </a:prstGeom>
        </p:spPr>
      </p:pic>
      <p:pic>
        <p:nvPicPr>
          <p:cNvPr id="17" name="Picture 16" descr="A tablet with a screen on it&#10;&#10;Description automatically generated">
            <a:extLst>
              <a:ext uri="{FF2B5EF4-FFF2-40B4-BE49-F238E27FC236}">
                <a16:creationId xmlns:a16="http://schemas.microsoft.com/office/drawing/2014/main" id="{A6FD7627-893E-9349-DE81-9266C4BFBDEE}"/>
              </a:ext>
            </a:extLst>
          </p:cNvPr>
          <p:cNvPicPr>
            <a:picLocks noChangeAspect="1"/>
          </p:cNvPicPr>
          <p:nvPr/>
        </p:nvPicPr>
        <p:blipFill>
          <a:blip r:embed="rId6" cstate="print">
            <a:extLst>
              <a:ext uri="{28A0092B-C50C-407E-A947-70E740481C1C}">
                <a14:useLocalDpi xmlns:a14="http://schemas.microsoft.com/office/drawing/2010/main" val="0"/>
              </a:ext>
            </a:extLst>
          </a:blip>
          <a:srcRect l="13642" t="21699" r="13542" b="20277"/>
          <a:stretch/>
        </p:blipFill>
        <p:spPr>
          <a:xfrm>
            <a:off x="1748024" y="3658560"/>
            <a:ext cx="2357984" cy="1849179"/>
          </a:xfrm>
          <a:prstGeom prst="rect">
            <a:avLst/>
          </a:prstGeom>
        </p:spPr>
      </p:pic>
      <p:pic>
        <p:nvPicPr>
          <p:cNvPr id="766" name="Graphic 765">
            <a:extLst>
              <a:ext uri="{FF2B5EF4-FFF2-40B4-BE49-F238E27FC236}">
                <a16:creationId xmlns:a16="http://schemas.microsoft.com/office/drawing/2014/main" id="{00D2B789-C4A5-3F44-F101-67B7FB5F6B8D}"/>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0063615" y="4294911"/>
            <a:ext cx="1562043" cy="2266492"/>
          </a:xfrm>
          <a:prstGeom prst="rect">
            <a:avLst/>
          </a:prstGeom>
        </p:spPr>
      </p:pic>
      <p:pic>
        <p:nvPicPr>
          <p:cNvPr id="768" name="Graphic 767">
            <a:extLst>
              <a:ext uri="{FF2B5EF4-FFF2-40B4-BE49-F238E27FC236}">
                <a16:creationId xmlns:a16="http://schemas.microsoft.com/office/drawing/2014/main" id="{2FD576E4-D4CE-A6DA-80EF-DA4D4D01795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8320585" y="4294911"/>
            <a:ext cx="1562043" cy="2266492"/>
          </a:xfrm>
          <a:prstGeom prst="rect">
            <a:avLst/>
          </a:prstGeom>
        </p:spPr>
      </p:pic>
      <p:pic>
        <p:nvPicPr>
          <p:cNvPr id="770" name="Graphic 769">
            <a:extLst>
              <a:ext uri="{FF2B5EF4-FFF2-40B4-BE49-F238E27FC236}">
                <a16:creationId xmlns:a16="http://schemas.microsoft.com/office/drawing/2014/main" id="{8DA36F1E-8B60-BA48-A2DF-65DFF6AD41DD}"/>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566345" y="2182848"/>
            <a:ext cx="3672867" cy="1246152"/>
          </a:xfrm>
          <a:prstGeom prst="rect">
            <a:avLst/>
          </a:prstGeom>
        </p:spPr>
      </p:pic>
      <p:pic>
        <p:nvPicPr>
          <p:cNvPr id="772" name="Graphic 771">
            <a:extLst>
              <a:ext uri="{FF2B5EF4-FFF2-40B4-BE49-F238E27FC236}">
                <a16:creationId xmlns:a16="http://schemas.microsoft.com/office/drawing/2014/main" id="{2FDFC74A-14AA-70AB-4E91-44A849834519}"/>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566345" y="5117679"/>
            <a:ext cx="1060729" cy="1437877"/>
          </a:xfrm>
          <a:prstGeom prst="rect">
            <a:avLst/>
          </a:prstGeom>
        </p:spPr>
      </p:pic>
      <p:pic>
        <p:nvPicPr>
          <p:cNvPr id="6" name="Graphic 5">
            <a:extLst>
              <a:ext uri="{FF2B5EF4-FFF2-40B4-BE49-F238E27FC236}">
                <a16:creationId xmlns:a16="http://schemas.microsoft.com/office/drawing/2014/main" id="{7189B995-1A7C-77E1-473D-0E3C8CAF492E}"/>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3130170" y="5399985"/>
            <a:ext cx="4561968" cy="1202907"/>
          </a:xfrm>
          <a:prstGeom prst="rect">
            <a:avLst/>
          </a:prstGeom>
        </p:spPr>
      </p:pic>
      <p:pic>
        <p:nvPicPr>
          <p:cNvPr id="4" name="Graphic 3">
            <a:extLst>
              <a:ext uri="{FF2B5EF4-FFF2-40B4-BE49-F238E27FC236}">
                <a16:creationId xmlns:a16="http://schemas.microsoft.com/office/drawing/2014/main" id="{0487067B-A6E8-8689-F474-AA99AF14B684}"/>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588201" y="455750"/>
            <a:ext cx="3222071" cy="1498847"/>
          </a:xfrm>
          <a:prstGeom prst="rect">
            <a:avLst/>
          </a:prstGeom>
        </p:spPr>
      </p:pic>
    </p:spTree>
    <p:extLst>
      <p:ext uri="{BB962C8B-B14F-4D97-AF65-F5344CB8AC3E}">
        <p14:creationId xmlns:p14="http://schemas.microsoft.com/office/powerpoint/2010/main" val="11657307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ppt_y</p:attrName>
                                        </p:attrNameLst>
                                      </p:cBhvr>
                                      <p:tavLst>
                                        <p:tav tm="0">
                                          <p:val>
                                            <p:strVal val="#ppt_y+#ppt_h*1.125000"/>
                                          </p:val>
                                        </p:tav>
                                        <p:tav tm="100000">
                                          <p:val>
                                            <p:strVal val="#ppt_y"/>
                                          </p:val>
                                        </p:tav>
                                      </p:tavLst>
                                    </p:anim>
                                    <p:animEffect transition="in" filter="wipe(up)">
                                      <p:cBhvr>
                                        <p:cTn id="8" dur="500"/>
                                        <p:tgtEl>
                                          <p:spTgt spid="17"/>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p:tgtEl>
                                          <p:spTgt spid="15"/>
                                        </p:tgtEl>
                                        <p:attrNameLst>
                                          <p:attrName>ppt_y</p:attrName>
                                        </p:attrNameLst>
                                      </p:cBhvr>
                                      <p:tavLst>
                                        <p:tav tm="0">
                                          <p:val>
                                            <p:strVal val="#ppt_y+#ppt_h*1.125000"/>
                                          </p:val>
                                        </p:tav>
                                        <p:tav tm="100000">
                                          <p:val>
                                            <p:strVal val="#ppt_y"/>
                                          </p:val>
                                        </p:tav>
                                      </p:tavLst>
                                    </p:anim>
                                    <p:animEffect transition="in" filter="wipe(up)">
                                      <p:cBhvr>
                                        <p:cTn id="13" dur="500"/>
                                        <p:tgtEl>
                                          <p:spTgt spid="15"/>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p:tgtEl>
                                          <p:spTgt spid="13"/>
                                        </p:tgtEl>
                                        <p:attrNameLst>
                                          <p:attrName>ppt_y</p:attrName>
                                        </p:attrNameLst>
                                      </p:cBhvr>
                                      <p:tavLst>
                                        <p:tav tm="0">
                                          <p:val>
                                            <p:strVal val="#ppt_y+#ppt_h*1.125000"/>
                                          </p:val>
                                        </p:tav>
                                        <p:tav tm="100000">
                                          <p:val>
                                            <p:strVal val="#ppt_y"/>
                                          </p:val>
                                        </p:tav>
                                      </p:tavLst>
                                    </p:anim>
                                    <p:animEffect transition="in" filter="wipe(up)">
                                      <p:cBhvr>
                                        <p:cTn id="18" dur="500"/>
                                        <p:tgtEl>
                                          <p:spTgt spid="13"/>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p:tgtEl>
                                          <p:spTgt spid="11"/>
                                        </p:tgtEl>
                                        <p:attrNameLst>
                                          <p:attrName>ppt_y</p:attrName>
                                        </p:attrNameLst>
                                      </p:cBhvr>
                                      <p:tavLst>
                                        <p:tav tm="0">
                                          <p:val>
                                            <p:strVal val="#ppt_y+#ppt_h*1.125000"/>
                                          </p:val>
                                        </p:tav>
                                        <p:tav tm="100000">
                                          <p:val>
                                            <p:strVal val="#ppt_y"/>
                                          </p:val>
                                        </p:tav>
                                      </p:tavLst>
                                    </p:anim>
                                    <p:animEffect transition="in" filter="wipe(up)">
                                      <p:cBhvr>
                                        <p:cTn id="23" dur="500"/>
                                        <p:tgtEl>
                                          <p:spTgt spid="11"/>
                                        </p:tgtEl>
                                      </p:cBhvr>
                                    </p:animEffect>
                                  </p:childTnLst>
                                </p:cTn>
                              </p:par>
                            </p:childTnLst>
                          </p:cTn>
                        </p:par>
                        <p:par>
                          <p:cTn id="24" fill="hold">
                            <p:stCondLst>
                              <p:cond delay="2000"/>
                            </p:stCondLst>
                            <p:childTnLst>
                              <p:par>
                                <p:cTn id="25" presetID="26" presetClass="emph" presetSubtype="0" fill="hold" nodeType="afterEffect">
                                  <p:stCondLst>
                                    <p:cond delay="0"/>
                                  </p:stCondLst>
                                  <p:childTnLst>
                                    <p:animEffect transition="out" filter="fade">
                                      <p:cBhvr>
                                        <p:cTn id="26" dur="500" tmFilter="0, 0; .2, .5; .8, .5; 1, 0"/>
                                        <p:tgtEl>
                                          <p:spTgt spid="6"/>
                                        </p:tgtEl>
                                      </p:cBhvr>
                                    </p:animEffect>
                                    <p:animScale>
                                      <p:cBhvr>
                                        <p:cTn id="2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0E0CC"/>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A99710A-C59A-CFB6-6747-03934CF4B499}"/>
              </a:ext>
            </a:extLst>
          </p:cNvPr>
          <p:cNvSpPr txBox="1"/>
          <p:nvPr/>
        </p:nvSpPr>
        <p:spPr>
          <a:xfrm>
            <a:off x="2781725" y="5090720"/>
            <a:ext cx="6097464"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altLang="zh-CN" sz="4000" b="0" i="1" u="none" strike="noStrike" kern="0" cap="none" spc="0" normalizeH="0" baseline="0" noProof="0" dirty="0">
                <a:ln>
                  <a:noFill/>
                </a:ln>
                <a:solidFill>
                  <a:srgbClr val="7C7A72"/>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cross-roads.org/</a:t>
            </a:r>
            <a:r>
              <a:rPr kumimoji="0" lang="en-MY" altLang="zh-CN" sz="4000" b="0" i="1" u="none" strike="noStrike" kern="0" cap="none" spc="0" normalizeH="0" baseline="0" noProof="0" dirty="0" err="1">
                <a:ln>
                  <a:noFill/>
                </a:ln>
                <a:solidFill>
                  <a:srgbClr val="7C7A72"/>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eng</a:t>
            </a:r>
            <a:endParaRPr kumimoji="0" lang="en-MY" sz="4000" b="0" i="1" u="none" strike="noStrike" kern="0" cap="none" spc="0" normalizeH="0" baseline="0" noProof="0" dirty="0">
              <a:ln>
                <a:noFill/>
              </a:ln>
              <a:solidFill>
                <a:srgbClr val="7C7A72"/>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9" name="Graphic 8">
            <a:extLst>
              <a:ext uri="{FF2B5EF4-FFF2-40B4-BE49-F238E27FC236}">
                <a16:creationId xmlns:a16="http://schemas.microsoft.com/office/drawing/2014/main" id="{452D1A7F-9143-D32B-C68F-853534BCA69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643226" y="2379946"/>
            <a:ext cx="4417733" cy="2055045"/>
          </a:xfrm>
          <a:prstGeom prst="rect">
            <a:avLst/>
          </a:prstGeom>
        </p:spPr>
      </p:pic>
    </p:spTree>
  </p:cSld>
  <p:clrMapOvr>
    <a:masterClrMapping/>
  </p:clrMapOvr>
  <p:transition spd="slow" advClick="0" advTm="3000">
    <p:push dir="u"/>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2890</TotalTime>
  <Words>1379</Words>
  <Application>Microsoft Office PowerPoint</Application>
  <PresentationFormat>Widescreen</PresentationFormat>
  <Paragraphs>82</Paragraphs>
  <Slides>7</Slides>
  <Notes>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7</vt:i4>
      </vt:variant>
    </vt:vector>
  </HeadingPairs>
  <TitlesOfParts>
    <vt:vector size="18" baseType="lpstr">
      <vt:lpstr>Microsoft JhengHei</vt:lpstr>
      <vt:lpstr>Microsoft YaHei</vt:lpstr>
      <vt:lpstr>Microsoft YaHei UI</vt:lpstr>
      <vt:lpstr>tt_norms</vt:lpstr>
      <vt:lpstr>Aptos</vt:lpstr>
      <vt:lpstr>Arial</vt:lpstr>
      <vt:lpstr>Calibri</vt:lpstr>
      <vt:lpstr>Calibri Light</vt:lpstr>
      <vt:lpstr>Open Sans</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Enoch Lee</dc:creator>
  <cp:lastModifiedBy>Guan Fung Howe</cp:lastModifiedBy>
  <cp:revision>21</cp:revision>
  <dcterms:created xsi:type="dcterms:W3CDTF">2026-05-20T23:18:20Z</dcterms:created>
  <dcterms:modified xsi:type="dcterms:W3CDTF">2026-05-25T06:59:16Z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CDA0BD273FD3FA39C33E0E6ABB419628_43</vt:lpwstr>
  </property>
  <property fmtid="{D5CDD505-2E9C-101B-9397-08002B2CF9AE}" pid="3" name="KSOProductBuildVer">
    <vt:lpwstr>1033-12.1.23152.23152</vt:lpwstr>
  </property>
</Properties>
</file>