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83" r:id="rId3"/>
    <p:sldId id="385" r:id="rId4"/>
    <p:sldId id="265" r:id="rId5"/>
    <p:sldId id="268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CFE8A-FFBE-4272-96C9-D08712128F77}" v="50" dt="2026-01-21T09:04:35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801" autoAdjust="0"/>
  </p:normalViewPr>
  <p:slideViewPr>
    <p:cSldViewPr snapToGrid="0">
      <p:cViewPr varScale="1">
        <p:scale>
          <a:sx n="65" d="100"/>
          <a:sy n="65" d="100"/>
        </p:scale>
        <p:origin x="128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1-21T09:05:14.904" v="584" actId="20577"/>
      <pc:docMkLst>
        <pc:docMk/>
      </pc:docMkLst>
      <pc:sldChg chg="addSp modSp mod setBg">
        <pc:chgData name="Guan Fung Howe" userId="13491f60ce8118be" providerId="LiveId" clId="{DE1D4268-3B54-407B-A0A1-3D37E7E483E4}" dt="2026-01-21T08:36:18.011" v="228" actId="732"/>
        <pc:sldMkLst>
          <pc:docMk/>
          <pc:sldMk cId="2048908935" sldId="257"/>
        </pc:sldMkLst>
        <pc:picChg chg="add mod ord modCrop">
          <ac:chgData name="Guan Fung Howe" userId="13491f60ce8118be" providerId="LiveId" clId="{DE1D4268-3B54-407B-A0A1-3D37E7E483E4}" dt="2026-01-21T08:36:18.011" v="228" actId="732"/>
          <ac:picMkLst>
            <pc:docMk/>
            <pc:sldMk cId="2048908935" sldId="257"/>
            <ac:picMk id="3" creationId="{95C48209-68AC-77CF-E742-94736497DBB8}"/>
          </ac:picMkLst>
        </pc:picChg>
      </pc:sldChg>
      <pc:sldChg chg="addSp modSp mod setBg">
        <pc:chgData name="Guan Fung Howe" userId="13491f60ce8118be" providerId="LiveId" clId="{DE1D4268-3B54-407B-A0A1-3D37E7E483E4}" dt="2026-01-21T08:35:49.713" v="225" actId="1036"/>
        <pc:sldMkLst>
          <pc:docMk/>
          <pc:sldMk cId="0" sldId="265"/>
        </pc:sldMkLst>
        <pc:picChg chg="add mod ord">
          <ac:chgData name="Guan Fung Howe" userId="13491f60ce8118be" providerId="LiveId" clId="{DE1D4268-3B54-407B-A0A1-3D37E7E483E4}" dt="2026-01-21T08:35:49.713" v="225" actId="1036"/>
          <ac:picMkLst>
            <pc:docMk/>
            <pc:sldMk cId="0" sldId="265"/>
            <ac:picMk id="5" creationId="{8D52EF59-F9C4-41D6-24E7-F0817E7233A8}"/>
          </ac:picMkLst>
        </pc:picChg>
      </pc:sldChg>
      <pc:sldChg chg="modSp mod setBg">
        <pc:chgData name="Guan Fung Howe" userId="13491f60ce8118be" providerId="LiveId" clId="{DE1D4268-3B54-407B-A0A1-3D37E7E483E4}" dt="2026-01-21T09:00:59.304" v="555" actId="20577"/>
        <pc:sldMkLst>
          <pc:docMk/>
          <pc:sldMk cId="0" sldId="268"/>
        </pc:sldMkLst>
        <pc:spChg chg="mod">
          <ac:chgData name="Guan Fung Howe" userId="13491f60ce8118be" providerId="LiveId" clId="{DE1D4268-3B54-407B-A0A1-3D37E7E483E4}" dt="2026-01-21T09:00:59.304" v="555" actId="20577"/>
          <ac:spMkLst>
            <pc:docMk/>
            <pc:sldMk cId="0" sldId="268"/>
            <ac:spMk id="5" creationId="{00000000-0000-0000-0000-000000000000}"/>
          </ac:spMkLst>
        </pc:spChg>
      </pc:sldChg>
      <pc:sldChg chg="addSp delSp modSp mod setBg modNotesTx">
        <pc:chgData name="Guan Fung Howe" userId="13491f60ce8118be" providerId="LiveId" clId="{DE1D4268-3B54-407B-A0A1-3D37E7E483E4}" dt="2026-01-21T09:05:14.904" v="584" actId="20577"/>
        <pc:sldMkLst>
          <pc:docMk/>
          <pc:sldMk cId="0" sldId="383"/>
        </pc:sldMkLst>
        <pc:spChg chg="mod">
          <ac:chgData name="Guan Fung Howe" userId="13491f60ce8118be" providerId="LiveId" clId="{DE1D4268-3B54-407B-A0A1-3D37E7E483E4}" dt="2026-01-21T08:51:31.607" v="317" actId="403"/>
          <ac:spMkLst>
            <pc:docMk/>
            <pc:sldMk cId="0" sldId="383"/>
            <ac:spMk id="2" creationId="{00000000-0000-0000-0000-000000000000}"/>
          </ac:spMkLst>
        </pc:spChg>
        <pc:spChg chg="mod">
          <ac:chgData name="Guan Fung Howe" userId="13491f60ce8118be" providerId="LiveId" clId="{DE1D4268-3B54-407B-A0A1-3D37E7E483E4}" dt="2026-01-21T08:25:15.403" v="97" actId="255"/>
          <ac:spMkLst>
            <pc:docMk/>
            <pc:sldMk cId="0" sldId="383"/>
            <ac:spMk id="4" creationId="{00000000-0000-0000-0000-000000000000}"/>
          </ac:spMkLst>
        </pc:spChg>
        <pc:picChg chg="ord">
          <ac:chgData name="Guan Fung Howe" userId="13491f60ce8118be" providerId="LiveId" clId="{DE1D4268-3B54-407B-A0A1-3D37E7E483E4}" dt="2026-01-21T08:24:18.553" v="73" actId="26606"/>
          <ac:picMkLst>
            <pc:docMk/>
            <pc:sldMk cId="0" sldId="383"/>
            <ac:picMk id="3" creationId="{00000000-0000-0000-0000-000000000000}"/>
          </ac:picMkLst>
        </pc:picChg>
        <pc:picChg chg="add mod ord">
          <ac:chgData name="Guan Fung Howe" userId="13491f60ce8118be" providerId="LiveId" clId="{DE1D4268-3B54-407B-A0A1-3D37E7E483E4}" dt="2026-01-21T08:24:20.062" v="75" actId="14100"/>
          <ac:picMkLst>
            <pc:docMk/>
            <pc:sldMk cId="0" sldId="383"/>
            <ac:picMk id="6" creationId="{11836DAE-2B87-126F-7E18-D7307E3268BD}"/>
          </ac:picMkLst>
        </pc:picChg>
        <pc:picChg chg="add mod">
          <ac:chgData name="Guan Fung Howe" userId="13491f60ce8118be" providerId="LiveId" clId="{DE1D4268-3B54-407B-A0A1-3D37E7E483E4}" dt="2026-01-21T08:24:20.643" v="76" actId="14100"/>
          <ac:picMkLst>
            <pc:docMk/>
            <pc:sldMk cId="0" sldId="383"/>
            <ac:picMk id="8" creationId="{21F25E21-7FA5-0730-A92D-95D6BF24CBFB}"/>
          </ac:picMkLst>
        </pc:picChg>
        <pc:picChg chg="add mod ord">
          <ac:chgData name="Guan Fung Howe" userId="13491f60ce8118be" providerId="LiveId" clId="{DE1D4268-3B54-407B-A0A1-3D37E7E483E4}" dt="2026-01-21T08:24:21.083" v="77" actId="14100"/>
          <ac:picMkLst>
            <pc:docMk/>
            <pc:sldMk cId="0" sldId="383"/>
            <ac:picMk id="10" creationId="{C930598E-130A-5D21-94A4-EE5D0DC02F9C}"/>
          </ac:picMkLst>
        </pc:picChg>
        <pc:picChg chg="add mod">
          <ac:chgData name="Guan Fung Howe" userId="13491f60ce8118be" providerId="LiveId" clId="{DE1D4268-3B54-407B-A0A1-3D37E7E483E4}" dt="2026-01-21T08:24:21.524" v="78" actId="14100"/>
          <ac:picMkLst>
            <pc:docMk/>
            <pc:sldMk cId="0" sldId="383"/>
            <ac:picMk id="12" creationId="{CFD00A39-4DA2-3E77-48A4-965F9D3679BA}"/>
          </ac:picMkLst>
        </pc:picChg>
        <pc:picChg chg="add mod ord">
          <ac:chgData name="Guan Fung Howe" userId="13491f60ce8118be" providerId="LiveId" clId="{DE1D4268-3B54-407B-A0A1-3D37E7E483E4}" dt="2026-01-21T08:33:10.747" v="191" actId="553"/>
          <ac:picMkLst>
            <pc:docMk/>
            <pc:sldMk cId="0" sldId="383"/>
            <ac:picMk id="13" creationId="{B6A1B786-435B-035E-8C61-53FB6D74B191}"/>
          </ac:picMkLst>
        </pc:picChg>
        <pc:picChg chg="add mod ord">
          <ac:chgData name="Guan Fung Howe" userId="13491f60ce8118be" providerId="LiveId" clId="{DE1D4268-3B54-407B-A0A1-3D37E7E483E4}" dt="2026-01-21T08:33:07.739" v="190" actId="553"/>
          <ac:picMkLst>
            <pc:docMk/>
            <pc:sldMk cId="0" sldId="383"/>
            <ac:picMk id="14" creationId="{5BC4D65E-5853-B80A-52B6-1C700FC703A6}"/>
          </ac:picMkLst>
        </pc:picChg>
        <pc:picChg chg="add mod ord">
          <ac:chgData name="Guan Fung Howe" userId="13491f60ce8118be" providerId="LiveId" clId="{DE1D4268-3B54-407B-A0A1-3D37E7E483E4}" dt="2026-01-21T08:33:10.747" v="191" actId="553"/>
          <ac:picMkLst>
            <pc:docMk/>
            <pc:sldMk cId="0" sldId="383"/>
            <ac:picMk id="15" creationId="{94A47B19-907F-D887-75A8-B3B9DC58BB57}"/>
          </ac:picMkLst>
        </pc:picChg>
        <pc:picChg chg="add mod ord">
          <ac:chgData name="Guan Fung Howe" userId="13491f60ce8118be" providerId="LiveId" clId="{DE1D4268-3B54-407B-A0A1-3D37E7E483E4}" dt="2026-01-21T08:33:07.739" v="190" actId="553"/>
          <ac:picMkLst>
            <pc:docMk/>
            <pc:sldMk cId="0" sldId="383"/>
            <ac:picMk id="16" creationId="{D32A974F-9522-569A-BCC1-A096FF7D6086}"/>
          </ac:picMkLst>
        </pc:picChg>
        <pc:cxnChg chg="add del">
          <ac:chgData name="Guan Fung Howe" userId="13491f60ce8118be" providerId="LiveId" clId="{DE1D4268-3B54-407B-A0A1-3D37E7E483E4}" dt="2026-01-21T08:24:18.553" v="73" actId="26606"/>
          <ac:cxnSpMkLst>
            <pc:docMk/>
            <pc:sldMk cId="0" sldId="383"/>
            <ac:cxnSpMk id="17" creationId="{1503BFE4-729B-D9D0-C17B-501E6AF1127A}"/>
          </ac:cxnSpMkLst>
        </pc:cxnChg>
      </pc:sldChg>
      <pc:sldChg chg="addSp delSp modSp mod setBg">
        <pc:chgData name="Guan Fung Howe" userId="13491f60ce8118be" providerId="LiveId" clId="{DE1D4268-3B54-407B-A0A1-3D37E7E483E4}" dt="2026-01-21T08:51:55.780" v="326" actId="403"/>
        <pc:sldMkLst>
          <pc:docMk/>
          <pc:sldMk cId="0" sldId="385"/>
        </pc:sldMkLst>
        <pc:spChg chg="del mod">
          <ac:chgData name="Guan Fung Howe" userId="13491f60ce8118be" providerId="LiveId" clId="{DE1D4268-3B54-407B-A0A1-3D37E7E483E4}" dt="2026-01-21T08:19:28.186" v="27" actId="21"/>
          <ac:spMkLst>
            <pc:docMk/>
            <pc:sldMk cId="0" sldId="385"/>
            <ac:spMk id="2" creationId="{00000000-0000-0000-0000-000000000000}"/>
          </ac:spMkLst>
        </pc:spChg>
        <pc:spChg chg="add mod">
          <ac:chgData name="Guan Fung Howe" userId="13491f60ce8118be" providerId="LiveId" clId="{DE1D4268-3B54-407B-A0A1-3D37E7E483E4}" dt="2026-01-21T08:30:18.582" v="136" actId="26606"/>
          <ac:spMkLst>
            <pc:docMk/>
            <pc:sldMk cId="0" sldId="385"/>
            <ac:spMk id="4" creationId="{1C837F4C-60EE-9030-BF8A-3CF271602838}"/>
          </ac:spMkLst>
        </pc:spChg>
        <pc:spChg chg="del mod">
          <ac:chgData name="Guan Fung Howe" userId="13491f60ce8118be" providerId="LiveId" clId="{DE1D4268-3B54-407B-A0A1-3D37E7E483E4}" dt="2026-01-21T08:19:23.107" v="25" actId="478"/>
          <ac:spMkLst>
            <pc:docMk/>
            <pc:sldMk cId="0" sldId="385"/>
            <ac:spMk id="5" creationId="{A5F28AB4-6819-2060-7717-26736DAB663C}"/>
          </ac:spMkLst>
        </pc:spChg>
        <pc:spChg chg="add del mod">
          <ac:chgData name="Guan Fung Howe" userId="13491f60ce8118be" providerId="LiveId" clId="{DE1D4268-3B54-407B-A0A1-3D37E7E483E4}" dt="2026-01-21T08:19:30.290" v="28" actId="478"/>
          <ac:spMkLst>
            <pc:docMk/>
            <pc:sldMk cId="0" sldId="385"/>
            <ac:spMk id="6" creationId="{0355EFD9-689E-2465-52ED-82EFCEED7D43}"/>
          </ac:spMkLst>
        </pc:spChg>
        <pc:spChg chg="add mod">
          <ac:chgData name="Guan Fung Howe" userId="13491f60ce8118be" providerId="LiveId" clId="{DE1D4268-3B54-407B-A0A1-3D37E7E483E4}" dt="2026-01-21T08:51:55.780" v="326" actId="403"/>
          <ac:spMkLst>
            <pc:docMk/>
            <pc:sldMk cId="0" sldId="385"/>
            <ac:spMk id="7" creationId="{00000000-0000-0000-0000-000000000000}"/>
          </ac:spMkLst>
        </pc:spChg>
        <pc:picChg chg="ord">
          <ac:chgData name="Guan Fung Howe" userId="13491f60ce8118be" providerId="LiveId" clId="{DE1D4268-3B54-407B-A0A1-3D37E7E483E4}" dt="2026-01-21T08:30:18.582" v="136" actId="26606"/>
          <ac:picMkLst>
            <pc:docMk/>
            <pc:sldMk cId="0" sldId="385"/>
            <ac:picMk id="3" creationId="{00000000-0000-0000-0000-000000000000}"/>
          </ac:picMkLst>
        </pc:picChg>
        <pc:picChg chg="add mod ord">
          <ac:chgData name="Guan Fung Howe" userId="13491f60ce8118be" providerId="LiveId" clId="{DE1D4268-3B54-407B-A0A1-3D37E7E483E4}" dt="2026-01-21T08:30:18.582" v="136" actId="26606"/>
          <ac:picMkLst>
            <pc:docMk/>
            <pc:sldMk cId="0" sldId="385"/>
            <ac:picMk id="9" creationId="{34634E52-13E1-3088-E035-0F758404263C}"/>
          </ac:picMkLst>
        </pc:picChg>
        <pc:picChg chg="add mod">
          <ac:chgData name="Guan Fung Howe" userId="13491f60ce8118be" providerId="LiveId" clId="{DE1D4268-3B54-407B-A0A1-3D37E7E483E4}" dt="2026-01-21T08:30:19.786" v="137" actId="1076"/>
          <ac:picMkLst>
            <pc:docMk/>
            <pc:sldMk cId="0" sldId="385"/>
            <ac:picMk id="11" creationId="{0B5F2F6E-1792-AAA2-48B6-CC6111C4BCFE}"/>
          </ac:picMkLst>
        </pc:picChg>
        <pc:picChg chg="add mod">
          <ac:chgData name="Guan Fung Howe" userId="13491f60ce8118be" providerId="LiveId" clId="{DE1D4268-3B54-407B-A0A1-3D37E7E483E4}" dt="2026-01-21T08:30:21.062" v="138" actId="1076"/>
          <ac:picMkLst>
            <pc:docMk/>
            <pc:sldMk cId="0" sldId="385"/>
            <ac:picMk id="13" creationId="{77555BF9-D04F-BB50-A70C-7DB08F8E8FAE}"/>
          </ac:picMkLst>
        </pc:picChg>
        <pc:picChg chg="add mod">
          <ac:chgData name="Guan Fung Howe" userId="13491f60ce8118be" providerId="LiveId" clId="{DE1D4268-3B54-407B-A0A1-3D37E7E483E4}" dt="2026-01-21T08:30:22.097" v="139" actId="1076"/>
          <ac:picMkLst>
            <pc:docMk/>
            <pc:sldMk cId="0" sldId="385"/>
            <ac:picMk id="15" creationId="{6463B4C7-08C8-B522-BB2F-7816F2172038}"/>
          </ac:picMkLst>
        </pc:picChg>
        <pc:picChg chg="add mod ord modCrop">
          <ac:chgData name="Guan Fung Howe" userId="13491f60ce8118be" providerId="LiveId" clId="{DE1D4268-3B54-407B-A0A1-3D37E7E483E4}" dt="2026-01-21T08:35:04.988" v="201" actId="18131"/>
          <ac:picMkLst>
            <pc:docMk/>
            <pc:sldMk cId="0" sldId="385"/>
            <ac:picMk id="16" creationId="{DA557A13-8B54-6387-0702-F9AA625E1CE6}"/>
          </ac:picMkLst>
        </pc:picChg>
        <pc:picChg chg="add mod ord modCrop">
          <ac:chgData name="Guan Fung Howe" userId="13491f60ce8118be" providerId="LiveId" clId="{DE1D4268-3B54-407B-A0A1-3D37E7E483E4}" dt="2026-01-21T08:34:25.765" v="200" actId="732"/>
          <ac:picMkLst>
            <pc:docMk/>
            <pc:sldMk cId="0" sldId="385"/>
            <ac:picMk id="17" creationId="{120567F9-BA30-4F35-A2BE-E9127E3760C5}"/>
          </ac:picMkLst>
        </pc:picChg>
        <pc:picChg chg="add mod ord">
          <ac:chgData name="Guan Fung Howe" userId="13491f60ce8118be" providerId="LiveId" clId="{DE1D4268-3B54-407B-A0A1-3D37E7E483E4}" dt="2026-01-21T08:33:50.241" v="197" actId="1038"/>
          <ac:picMkLst>
            <pc:docMk/>
            <pc:sldMk cId="0" sldId="385"/>
            <ac:picMk id="18" creationId="{3022C51E-9877-9820-CEC2-0E3F2533C4B6}"/>
          </ac:picMkLst>
        </pc:picChg>
        <pc:picChg chg="add mod ord">
          <ac:chgData name="Guan Fung Howe" userId="13491f60ce8118be" providerId="LiveId" clId="{DE1D4268-3B54-407B-A0A1-3D37E7E483E4}" dt="2026-01-21T08:33:50.241" v="197" actId="1038"/>
          <ac:picMkLst>
            <pc:docMk/>
            <pc:sldMk cId="0" sldId="385"/>
            <ac:picMk id="19" creationId="{0842BE14-B750-2148-530B-BAAB2E964374}"/>
          </ac:picMkLst>
        </pc:picChg>
        <pc:cxnChg chg="add del">
          <ac:chgData name="Guan Fung Howe" userId="13491f60ce8118be" providerId="LiveId" clId="{DE1D4268-3B54-407B-A0A1-3D37E7E483E4}" dt="2026-01-21T08:30:18.582" v="136" actId="26606"/>
          <ac:cxnSpMkLst>
            <pc:docMk/>
            <pc:sldMk cId="0" sldId="385"/>
            <ac:cxnSpMk id="20" creationId="{1503BFE4-729B-D9D0-C17B-501E6AF1127A}"/>
          </ac:cxnSpMkLst>
        </pc:cxnChg>
      </pc:sldChg>
      <pc:sldChg chg="addSp modSp mod">
        <pc:chgData name="Guan Fung Howe" userId="13491f60ce8118be" providerId="LiveId" clId="{DE1D4268-3B54-407B-A0A1-3D37E7E483E4}" dt="2026-01-21T08:56:53.680" v="468" actId="1076"/>
        <pc:sldMkLst>
          <pc:docMk/>
          <pc:sldMk cId="805975443" sldId="386"/>
        </pc:sldMkLst>
        <pc:spChg chg="mod">
          <ac:chgData name="Guan Fung Howe" userId="13491f60ce8118be" providerId="LiveId" clId="{DE1D4268-3B54-407B-A0A1-3D37E7E483E4}" dt="2026-01-21T08:56:09.713" v="459" actId="20577"/>
          <ac:spMkLst>
            <pc:docMk/>
            <pc:sldMk cId="805975443" sldId="386"/>
            <ac:spMk id="2" creationId="{BFBD4D97-F321-E841-6384-B51A2058FF4B}"/>
          </ac:spMkLst>
        </pc:spChg>
        <pc:spChg chg="mod">
          <ac:chgData name="Guan Fung Howe" userId="13491f60ce8118be" providerId="LiveId" clId="{DE1D4268-3B54-407B-A0A1-3D37E7E483E4}" dt="2026-01-21T08:48:08.568" v="271" actId="2085"/>
          <ac:spMkLst>
            <pc:docMk/>
            <pc:sldMk cId="805975443" sldId="386"/>
            <ac:spMk id="4" creationId="{480C1DD1-BF2B-169E-6BA0-61F020D3513E}"/>
          </ac:spMkLst>
        </pc:spChg>
        <pc:picChg chg="add mod ord">
          <ac:chgData name="Guan Fung Howe" userId="13491f60ce8118be" providerId="LiveId" clId="{DE1D4268-3B54-407B-A0A1-3D37E7E483E4}" dt="2026-01-21T08:56:21.710" v="463" actId="1076"/>
          <ac:picMkLst>
            <pc:docMk/>
            <pc:sldMk cId="805975443" sldId="386"/>
            <ac:picMk id="6" creationId="{43A7BCBE-2971-FE4E-BE98-BCD4AA3929A6}"/>
          </ac:picMkLst>
        </pc:picChg>
        <pc:picChg chg="add mod ord">
          <ac:chgData name="Guan Fung Howe" userId="13491f60ce8118be" providerId="LiveId" clId="{DE1D4268-3B54-407B-A0A1-3D37E7E483E4}" dt="2026-01-21T08:56:53.680" v="468" actId="1076"/>
          <ac:picMkLst>
            <pc:docMk/>
            <pc:sldMk cId="805975443" sldId="386"/>
            <ac:picMk id="8" creationId="{AB880F38-F2C9-E718-B421-58062C260A2F}"/>
          </ac:picMkLst>
        </pc:picChg>
        <pc:picChg chg="add mod ord">
          <ac:chgData name="Guan Fung Howe" userId="13491f60ce8118be" providerId="LiveId" clId="{DE1D4268-3B54-407B-A0A1-3D37E7E483E4}" dt="2026-01-21T08:56:44.179" v="467" actId="1076"/>
          <ac:picMkLst>
            <pc:docMk/>
            <pc:sldMk cId="805975443" sldId="386"/>
            <ac:picMk id="10" creationId="{983C8B2A-D616-EFCC-1C1A-70ED39E719FC}"/>
          </ac:picMkLst>
        </pc:picChg>
        <pc:picChg chg="add mod">
          <ac:chgData name="Guan Fung Howe" userId="13491f60ce8118be" providerId="LiveId" clId="{DE1D4268-3B54-407B-A0A1-3D37E7E483E4}" dt="2026-01-21T08:56:53.680" v="468" actId="1076"/>
          <ac:picMkLst>
            <pc:docMk/>
            <pc:sldMk cId="805975443" sldId="386"/>
            <ac:picMk id="12" creationId="{AF150DC6-8CC0-3D5C-F822-186E7DD192A1}"/>
          </ac:picMkLst>
        </pc:picChg>
        <pc:picChg chg="add mod">
          <ac:chgData name="Guan Fung Howe" userId="13491f60ce8118be" providerId="LiveId" clId="{DE1D4268-3B54-407B-A0A1-3D37E7E483E4}" dt="2026-01-21T08:55:41.148" v="453" actId="571"/>
          <ac:picMkLst>
            <pc:docMk/>
            <pc:sldMk cId="805975443" sldId="386"/>
            <ac:picMk id="13" creationId="{F9CA1FB0-0897-1EE0-9E7E-4EA7A40FD30C}"/>
          </ac:picMkLst>
        </pc:picChg>
      </pc:sldChg>
      <pc:sldChg chg="addSp modSp mod">
        <pc:chgData name="Guan Fung Howe" userId="13491f60ce8118be" providerId="LiveId" clId="{DE1D4268-3B54-407B-A0A1-3D37E7E483E4}" dt="2026-01-21T08:59:12.910" v="515" actId="1038"/>
        <pc:sldMkLst>
          <pc:docMk/>
          <pc:sldMk cId="1574338649" sldId="387"/>
        </pc:sldMkLst>
        <pc:spChg chg="mod">
          <ac:chgData name="Guan Fung Howe" userId="13491f60ce8118be" providerId="LiveId" clId="{DE1D4268-3B54-407B-A0A1-3D37E7E483E4}" dt="2026-01-21T08:52:31.332" v="343" actId="403"/>
          <ac:spMkLst>
            <pc:docMk/>
            <pc:sldMk cId="1574338649" sldId="387"/>
            <ac:spMk id="3" creationId="{6AD12F91-16CF-4700-53C9-85E08E1D8A15}"/>
          </ac:spMkLst>
        </pc:spChg>
        <pc:picChg chg="add mod">
          <ac:chgData name="Guan Fung Howe" userId="13491f60ce8118be" providerId="LiveId" clId="{DE1D4268-3B54-407B-A0A1-3D37E7E483E4}" dt="2026-01-21T08:58:52.798" v="497" actId="1035"/>
          <ac:picMkLst>
            <pc:docMk/>
            <pc:sldMk cId="1574338649" sldId="387"/>
            <ac:picMk id="4" creationId="{5EE80E39-B968-C277-0EF7-F74E0CE42C79}"/>
          </ac:picMkLst>
        </pc:picChg>
        <pc:picChg chg="add mod ord">
          <ac:chgData name="Guan Fung Howe" userId="13491f60ce8118be" providerId="LiveId" clId="{DE1D4268-3B54-407B-A0A1-3D37E7E483E4}" dt="2026-01-21T08:59:04.814" v="514" actId="1037"/>
          <ac:picMkLst>
            <pc:docMk/>
            <pc:sldMk cId="1574338649" sldId="387"/>
            <ac:picMk id="7" creationId="{F0A9C8A6-52C7-E6EB-8FE0-2E5D536546E6}"/>
          </ac:picMkLst>
        </pc:picChg>
        <pc:picChg chg="add mod ord">
          <ac:chgData name="Guan Fung Howe" userId="13491f60ce8118be" providerId="LiveId" clId="{DE1D4268-3B54-407B-A0A1-3D37E7E483E4}" dt="2026-01-21T08:58:15.893" v="486" actId="1076"/>
          <ac:picMkLst>
            <pc:docMk/>
            <pc:sldMk cId="1574338649" sldId="387"/>
            <ac:picMk id="10" creationId="{B27538F2-2ED6-D62E-8833-92BC8E1CE304}"/>
          </ac:picMkLst>
        </pc:picChg>
        <pc:picChg chg="add mod">
          <ac:chgData name="Guan Fung Howe" userId="13491f60ce8118be" providerId="LiveId" clId="{DE1D4268-3B54-407B-A0A1-3D37E7E483E4}" dt="2026-01-21T08:59:12.910" v="515" actId="1038"/>
          <ac:picMkLst>
            <pc:docMk/>
            <pc:sldMk cId="1574338649" sldId="387"/>
            <ac:picMk id="12" creationId="{FDAC935F-AA9E-577A-2E2B-9A903E16CF7D}"/>
          </ac:picMkLst>
        </pc:picChg>
      </pc:sldChg>
      <pc:sldChg chg="addSp modSp mod">
        <pc:chgData name="Guan Fung Howe" userId="13491f60ce8118be" providerId="LiveId" clId="{DE1D4268-3B54-407B-A0A1-3D37E7E483E4}" dt="2026-01-21T09:00:06.496" v="534" actId="1035"/>
        <pc:sldMkLst>
          <pc:docMk/>
          <pc:sldMk cId="2541531073" sldId="388"/>
        </pc:sldMkLst>
        <pc:spChg chg="mod">
          <ac:chgData name="Guan Fung Howe" userId="13491f60ce8118be" providerId="LiveId" clId="{DE1D4268-3B54-407B-A0A1-3D37E7E483E4}" dt="2026-01-21T08:59:55.877" v="524" actId="1076"/>
          <ac:spMkLst>
            <pc:docMk/>
            <pc:sldMk cId="2541531073" sldId="388"/>
            <ac:spMk id="2" creationId="{D2CA3CA3-A66D-D804-150C-AD02C72B11B5}"/>
          </ac:spMkLst>
        </pc:spChg>
        <pc:picChg chg="add mod ord">
          <ac:chgData name="Guan Fung Howe" userId="13491f60ce8118be" providerId="LiveId" clId="{DE1D4268-3B54-407B-A0A1-3D37E7E483E4}" dt="2026-01-21T09:00:06.496" v="534" actId="1035"/>
          <ac:picMkLst>
            <pc:docMk/>
            <pc:sldMk cId="2541531073" sldId="388"/>
            <ac:picMk id="5" creationId="{16EBA329-7622-28AD-BF8B-B93D2CF17076}"/>
          </ac:picMkLst>
        </pc:picChg>
      </pc:sldChg>
      <pc:sldChg chg="modSp mod">
        <pc:chgData name="Guan Fung Howe" userId="13491f60ce8118be" providerId="LiveId" clId="{DE1D4268-3B54-407B-A0A1-3D37E7E483E4}" dt="2026-01-21T09:02:05.014" v="576" actId="20577"/>
        <pc:sldMkLst>
          <pc:docMk/>
          <pc:sldMk cId="434120057" sldId="389"/>
        </pc:sldMkLst>
        <pc:spChg chg="mod">
          <ac:chgData name="Guan Fung Howe" userId="13491f60ce8118be" providerId="LiveId" clId="{DE1D4268-3B54-407B-A0A1-3D37E7E483E4}" dt="2026-01-21T09:02:05.014" v="576" actId="20577"/>
          <ac:spMkLst>
            <pc:docMk/>
            <pc:sldMk cId="434120057" sldId="389"/>
            <ac:spMk id="5" creationId="{FD709735-ED32-B66E-FEE7-B3A09ABB09C1}"/>
          </ac:spMkLst>
        </pc:spChg>
      </pc:sldChg>
      <pc:sldChg chg="addSp delSp modSp mod">
        <pc:chgData name="Guan Fung Howe" userId="13491f60ce8118be" providerId="LiveId" clId="{DE1D4268-3B54-407B-A0A1-3D37E7E483E4}" dt="2026-01-21T08:47:33.597" v="270" actId="1076"/>
        <pc:sldMkLst>
          <pc:docMk/>
          <pc:sldMk cId="91490787" sldId="391"/>
        </pc:sldMkLst>
        <pc:picChg chg="add del mod ord">
          <ac:chgData name="Guan Fung Howe" userId="13491f60ce8118be" providerId="LiveId" clId="{DE1D4268-3B54-407B-A0A1-3D37E7E483E4}" dt="2026-01-21T08:46:48.896" v="252" actId="478"/>
          <ac:picMkLst>
            <pc:docMk/>
            <pc:sldMk cId="91490787" sldId="391"/>
            <ac:picMk id="3" creationId="{BC397010-008E-A131-F1A1-A5CBB0C3F733}"/>
          </ac:picMkLst>
        </pc:picChg>
        <pc:picChg chg="add mod ord">
          <ac:chgData name="Guan Fung Howe" userId="13491f60ce8118be" providerId="LiveId" clId="{DE1D4268-3B54-407B-A0A1-3D37E7E483E4}" dt="2026-01-21T08:47:33.597" v="270" actId="1076"/>
          <ac:picMkLst>
            <pc:docMk/>
            <pc:sldMk cId="91490787" sldId="391"/>
            <ac:picMk id="8" creationId="{909B8E53-4151-43E4-D759-F87EAD2072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29DF-B173-488C-847D-CDA623D3C4CE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C334-81CC-4D72-A327-B554FDDE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CN" altLang="en-US" dirty="0"/>
              <a:t>月</a:t>
            </a:r>
            <a:r>
              <a:rPr lang="en-US" altLang="zh-CN" dirty="0"/>
              <a:t>-3</a:t>
            </a:r>
            <a:r>
              <a:rPr lang="zh-CN" altLang="en-US" dirty="0"/>
              <a:t>月，我們會聚焦在</a:t>
            </a:r>
            <a:r>
              <a:rPr lang="zh-TW" altLang="en-US" dirty="0"/>
              <a:t>泰國的多</a:t>
            </a:r>
            <a:r>
              <a:rPr lang="zh-CN" altLang="en-US" dirty="0"/>
              <a:t>元</a:t>
            </a:r>
            <a:r>
              <a:rPr lang="zh-TW" altLang="en-US" dirty="0"/>
              <a:t>文化和信仰生活</a:t>
            </a:r>
            <a:r>
              <a:rPr lang="zh-CN" altLang="en-US" dirty="0"/>
              <a:t>，以</a:t>
            </a:r>
            <a:r>
              <a:rPr lang="zh-TW" altLang="en-US" dirty="0"/>
              <a:t>理解泰國人的心</a:t>
            </a:r>
            <a:r>
              <a:rPr lang="zh-CN" altLang="en-US" dirty="0"/>
              <a:t>為我們首要目標。</a:t>
            </a:r>
            <a:endParaRPr lang="en-US" altLang="zh-CN" dirty="0"/>
          </a:p>
          <a:p>
            <a:r>
              <a:rPr lang="zh-CN" altLang="en-US" dirty="0"/>
              <a:t>也會</a:t>
            </a:r>
            <a:r>
              <a:rPr lang="zh-TW" altLang="en-US" dirty="0"/>
              <a:t>在齋戒月（</a:t>
            </a:r>
            <a:r>
              <a:rPr lang="en-US" altLang="zh-TW" dirty="0"/>
              <a:t>Ramadan</a:t>
            </a:r>
            <a:r>
              <a:rPr lang="zh-TW" altLang="en-US" dirty="0"/>
              <a:t>）</a:t>
            </a:r>
            <a:r>
              <a:rPr lang="zh-CN" altLang="en-US" dirty="0"/>
              <a:t>的時候，</a:t>
            </a:r>
            <a:r>
              <a:rPr lang="zh-TW" altLang="en-US" dirty="0"/>
              <a:t>為穆斯林的生命與盼望祈禱。</a:t>
            </a:r>
            <a:endParaRPr lang="en-US" altLang="zh-TW" dirty="0"/>
          </a:p>
          <a:p>
            <a:r>
              <a:rPr lang="zh-TW" altLang="en-US" dirty="0"/>
              <a:t>在多元的微笑之國與不同信仰的群體之間，求主賜下理解與真實的平安。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9DE6-17A3-4D87-B70A-11BE34871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7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en-US" altLang="zh-CN" b="1" dirty="0"/>
              <a:t>. </a:t>
            </a:r>
            <a:r>
              <a:rPr lang="zh-TW" altLang="en-US" b="1" dirty="0"/>
              <a:t>以和為</a:t>
            </a:r>
            <a:r>
              <a:rPr lang="zh-CN" altLang="en-US" b="1" dirty="0"/>
              <a:t>貴</a:t>
            </a:r>
            <a:br>
              <a:rPr lang="zh-TW" altLang="en-US" dirty="0"/>
            </a:br>
            <a:r>
              <a:rPr lang="zh-TW" altLang="en-US" dirty="0"/>
              <a:t>泰國社會高度重視關係的和諧。人們傾向避免正面衝突，選擇忍讓、退後或沉默來維持彼此之間的</a:t>
            </a:r>
            <a:r>
              <a:rPr lang="zh-CN" altLang="en-US" dirty="0"/>
              <a:t>關係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雖然表面</a:t>
            </a:r>
            <a:r>
              <a:rPr lang="zh-CN" altLang="en-US" dirty="0"/>
              <a:t>上毫無波瀾</a:t>
            </a:r>
            <a:r>
              <a:rPr lang="zh-TW" altLang="en-US" dirty="0"/>
              <a:t>，</a:t>
            </a:r>
            <a:r>
              <a:rPr lang="zh-CN" altLang="en-US" dirty="0"/>
              <a:t>但</a:t>
            </a:r>
            <a:r>
              <a:rPr lang="zh-TW" altLang="en-US" dirty="0"/>
              <a:t>也讓真正的張力長期</a:t>
            </a:r>
            <a:r>
              <a:rPr lang="zh-CN" altLang="en-US" dirty="0"/>
              <a:t>被壓抑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</a:t>
            </a:r>
            <a:r>
              <a:rPr lang="en-US" altLang="zh-CN" b="1" dirty="0"/>
              <a:t>. </a:t>
            </a:r>
            <a:r>
              <a:rPr lang="zh-TW" altLang="en-US" b="1" dirty="0"/>
              <a:t>情緒內收</a:t>
            </a:r>
            <a:endParaRPr lang="en-US" altLang="zh-TW" b="1" dirty="0"/>
          </a:p>
          <a:p>
            <a:r>
              <a:rPr lang="zh-TW" altLang="en-US" dirty="0"/>
              <a:t>在「保持微笑」的文化期待下，許多負面情緒與心理壓力被壓抑在內心深處，</a:t>
            </a:r>
            <a:r>
              <a:rPr lang="zh-CN" altLang="en-US" dirty="0"/>
              <a:t>選擇不</a:t>
            </a:r>
            <a:r>
              <a:rPr lang="zh-TW" altLang="en-US" dirty="0"/>
              <a:t>表達</a:t>
            </a:r>
            <a:r>
              <a:rPr lang="zh-CN" altLang="en-US" dirty="0"/>
              <a:t>，也不</a:t>
            </a:r>
            <a:r>
              <a:rPr lang="zh-TW" altLang="en-US" dirty="0"/>
              <a:t>尋求幫助。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</a:t>
            </a:r>
            <a:r>
              <a:rPr lang="en-US" altLang="zh-CN" b="1" dirty="0"/>
              <a:t>. </a:t>
            </a:r>
            <a:r>
              <a:rPr lang="zh-TW" altLang="en-US" b="1" dirty="0"/>
              <a:t>信仰與日常生活緊密交織</a:t>
            </a:r>
            <a:br>
              <a:rPr lang="zh-TW" altLang="en-US" dirty="0"/>
            </a:br>
            <a:r>
              <a:rPr lang="zh-TW" altLang="en-US" dirty="0"/>
              <a:t>宗教實踐深深影響生活節奏與價值觀，許多人透過宗教行為尋求平安、保護與人生保障。</a:t>
            </a:r>
            <a:endParaRPr lang="en-US" altLang="zh-TW" dirty="0"/>
          </a:p>
          <a:p>
            <a:r>
              <a:rPr lang="zh-TW" altLang="en-US" dirty="0"/>
              <a:t>信仰因此成為人們面對不確定現實時，一個重要卻也</a:t>
            </a:r>
            <a:r>
              <a:rPr lang="zh-CN" altLang="en-US" dirty="0"/>
              <a:t>充滿</a:t>
            </a:r>
            <a:r>
              <a:rPr lang="zh-TW" altLang="en-US" dirty="0"/>
              <a:t>期待的依靠。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4</a:t>
            </a:r>
            <a:r>
              <a:rPr lang="en-US" altLang="zh-CN" b="1" dirty="0"/>
              <a:t>. </a:t>
            </a:r>
            <a:r>
              <a:rPr lang="zh-TW" altLang="en-US" b="1" dirty="0"/>
              <a:t>快速變動中的不安感</a:t>
            </a:r>
            <a:br>
              <a:rPr lang="zh-TW" altLang="en-US" dirty="0"/>
            </a:br>
            <a:r>
              <a:rPr lang="zh-TW" altLang="en-US" dirty="0"/>
              <a:t>經濟壓力、都市化與社會流動，使許多人在傳統價值與現實挑戰之間感到迷惘與不確定。</a:t>
            </a:r>
            <a:endParaRPr lang="en-US" altLang="zh-TW" dirty="0"/>
          </a:p>
          <a:p>
            <a:r>
              <a:rPr lang="zh-TW" altLang="en-US" dirty="0"/>
              <a:t>在熟悉的框架逐漸鬆動時，內心對穩定與方向的渴望也變得更加迫切。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被隱藏的心靈</a:t>
            </a:r>
            <a:br>
              <a:rPr lang="zh-TW" altLang="en-US" dirty="0"/>
            </a:br>
            <a:r>
              <a:rPr lang="zh-TW" altLang="en-US" dirty="0"/>
              <a:t>在習慣保持和氣與微笑的文化中，許多人的焦慮、失望與疲憊被長期壓抑。</a:t>
            </a:r>
            <a:endParaRPr lang="en-US" altLang="zh-TW" dirty="0"/>
          </a:p>
          <a:p>
            <a:r>
              <a:rPr lang="zh-TW" altLang="en-US" dirty="0"/>
              <a:t>求主看見那些未被說出口的掙扎，使人能在安全與被理解中卸下重擔。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2. </a:t>
            </a:r>
            <a:r>
              <a:rPr lang="zh-TW" altLang="en-US" b="1" dirty="0"/>
              <a:t>真實的平安</a:t>
            </a:r>
            <a:br>
              <a:rPr lang="zh-TW" altLang="en-US" dirty="0"/>
            </a:br>
            <a:r>
              <a:rPr lang="zh-TW" altLang="en-US" dirty="0"/>
              <a:t>許多人追求的是生活順利、衝突減少，卻仍缺乏內心的安穩。</a:t>
            </a:r>
            <a:endParaRPr lang="en-US" altLang="zh-TW" dirty="0"/>
          </a:p>
          <a:p>
            <a:r>
              <a:rPr lang="zh-TW" altLang="en-US" dirty="0"/>
              <a:t>求主賜下不依賴環境變化的平安，使人心得以安放，不再被恐懼與不安牽引。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3. </a:t>
            </a:r>
            <a:r>
              <a:rPr lang="zh-TW" altLang="en-US" b="1" dirty="0"/>
              <a:t>家庭與關係中的醫治</a:t>
            </a:r>
            <a:br>
              <a:rPr lang="zh-TW" altLang="en-US" dirty="0"/>
            </a:br>
            <a:r>
              <a:rPr lang="zh-TW" altLang="en-US" dirty="0"/>
              <a:t>高度重視關係的社會，常讓問題被延後或沉默處理。</a:t>
            </a:r>
            <a:endParaRPr lang="en-US" altLang="zh-TW" dirty="0"/>
          </a:p>
          <a:p>
            <a:r>
              <a:rPr lang="zh-TW" altLang="en-US" dirty="0"/>
              <a:t>求主進入家庭、婚姻與人際之中，醫治長期累積的誤解與張力，使關係能被更新。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4. </a:t>
            </a:r>
            <a:r>
              <a:rPr lang="zh-TW" altLang="en-US" b="1" dirty="0"/>
              <a:t>變動中尋找方向的人</a:t>
            </a:r>
            <a:br>
              <a:rPr lang="zh-TW" altLang="en-US" dirty="0"/>
            </a:br>
            <a:r>
              <a:rPr lang="zh-TW" altLang="en-US" dirty="0"/>
              <a:t>在經濟與社會快速轉變的現實下，許多人對未來感到迷惘。</a:t>
            </a:r>
            <a:endParaRPr lang="en-US" altLang="zh-TW" dirty="0"/>
          </a:p>
          <a:p>
            <a:r>
              <a:rPr lang="zh-TW" altLang="en-US" dirty="0"/>
              <a:t>求主引導正在尋路的人，使他們在不確定中仍能遇見盼望與穩固生命的方向。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FDBF-97EE-DDE9-5B35-0B6EA7E59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42E8C-6697-AC72-034C-5E915732A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4157-4149-F7F3-594E-549C592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286-4E77-307A-4594-FB6DD877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1707-D18A-0E3B-04BE-99F7D7A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F5BD-CCC2-8B3B-FEE5-42EC445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9EE15-BF92-59F9-BFC4-B3ED085A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86AD-0E16-1419-5B2E-19D9E02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9C4A-BF4B-3BF6-7EC7-54A0C38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50B-B56C-D5FD-2C90-1ADF0360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56CDD-26DD-401B-AE2E-588D197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922D-3BA8-7BDB-CB81-994216C5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6083-102E-8FFB-D620-5355DDC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6B0A-B731-EBBC-E33B-8CEBE66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8F89-1853-CAA6-9DBA-C41823CE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6B32-5AD0-8B33-F739-25DD2DDA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FFCA-CA82-998B-7F1D-64A9FF2E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84DA-0F46-D824-B085-380FE99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AC6E-5D52-FEFB-F9B1-39EEC65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4C6F-696B-DB66-FE15-44F4DE6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64BE-A006-5D3F-46EF-B4E933D3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01A4B-1CC5-8ABC-3829-539BD7A0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80A8-6CF5-33C7-FC8F-326F284C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143-D5C4-1630-7B7B-1015EF93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71904-3ECF-0219-A1D6-F87BC955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7C96-F539-51DE-5728-E433DAF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C144-DBBD-C0ED-7CFC-910EABBC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9574-39F6-4B56-9669-724F6A8E4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42A06-EC54-1638-2936-FD329C8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DDEF-2972-FBE4-85AE-D2E49FFD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5E09-8D30-AA92-2501-3477852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72CF-E91C-AB65-0C0C-5CB224EF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45800-6EB9-781C-1D08-6B3869B6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A984E-F9DE-A494-8B9E-4591D598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A695-39E2-5058-BCBF-A125F6C17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0C19-FADF-A408-2950-7B7BA3124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5E8F-4F39-7A46-4030-A21894C0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BB868-8407-4FE5-92F9-E96425A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408A-62CB-6528-AE1A-4C07246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0E52-E7D9-4899-CF65-2E8B2BC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6DAB-E3FA-C1E1-26AD-634231F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2486-5F62-B3F5-C7A4-734D8968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3DF5-92B3-C6B2-56F9-643CDA9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3403F-5F89-1141-947F-ABD0F9CB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D60FF-1F70-1757-A07B-8C1D2BE2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1FABF-1DD5-87BF-61D9-C768DE9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E52D-6E55-1918-7887-A1A91163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E3CF-19D5-542A-BA93-FAC85C25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E8D7-F95D-0949-1D69-473A2FE6C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E8AE-1624-96C0-CB6C-080F9CA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7371-A6D8-3979-F732-93FAD6C4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87C95-C811-26F3-BE2A-DB3630C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7A2-32F2-CEFF-4819-22E1778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2E34-7B7C-7C2B-06CE-F7B93F1C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4E127-0B25-670A-CEFA-2F71B20B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FF65-A168-B649-4008-03E62C21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0F3E-605A-5232-1764-00E966BC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306F8-8D07-1825-54F2-323FB165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D46B-BFB4-27E0-D1C3-4060FE7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CC48E-0660-44AB-DA97-06138E4B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602-1A5F-8E4C-F2E0-F82CB3F4C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10DA-3757-57FA-2721-C807D4A1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F42C-342E-AB30-6C54-F20E84779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48209-68AC-77CF-E742-94736497D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7263"/>
          <a:stretch>
            <a:fillRect/>
          </a:stretch>
        </p:blipFill>
        <p:spPr>
          <a:xfrm>
            <a:off x="0" y="-1194816"/>
            <a:ext cx="12192000" cy="8052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7B0FC-99AC-E594-E041-F76699889195}"/>
              </a:ext>
            </a:extLst>
          </p:cNvPr>
          <p:cNvSpPr txBox="1"/>
          <p:nvPr/>
        </p:nvSpPr>
        <p:spPr>
          <a:xfrm>
            <a:off x="3035061" y="5165849"/>
            <a:ext cx="6121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年2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微笑的泰國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DE7F1-EA39-7F51-2608-5EBEEB6BF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5EEFF-7CE3-AF74-47F9-9B40EF4F1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A1B786-435B-035E-8C61-53FB6D74B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85" r="15385"/>
          <a:stretch>
            <a:fillRect/>
          </a:stretch>
        </p:blipFill>
        <p:spPr>
          <a:xfrm>
            <a:off x="6115068" y="2663218"/>
            <a:ext cx="2999308" cy="4194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4D65E-5853-B80A-52B6-1C700FC703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6" r="12776" b="-3"/>
          <a:stretch>
            <a:fillRect/>
          </a:stretch>
        </p:blipFill>
        <p:spPr>
          <a:xfrm>
            <a:off x="9169797" y="4319213"/>
            <a:ext cx="3022201" cy="2538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A47B19-907F-D887-75A8-B3B9DC58BB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18" r="4463" b="-5"/>
          <a:stretch>
            <a:fillRect/>
          </a:stretch>
        </p:blipFill>
        <p:spPr>
          <a:xfrm>
            <a:off x="6115068" y="0"/>
            <a:ext cx="2999308" cy="2606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A974F-9522-569A-BCC1-A096FF7D60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2"/>
          <a:stretch>
            <a:fillRect/>
          </a:stretch>
        </p:blipFill>
        <p:spPr>
          <a:xfrm>
            <a:off x="9169798" y="1260"/>
            <a:ext cx="3022200" cy="4262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4385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社會特點</a:t>
            </a:r>
            <a:r>
              <a:rPr lang="en-US" altLang="zh-TW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Social Characteristics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462643" y="953280"/>
            <a:ext cx="9171687" cy="6036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以和為貴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泰國社會高度重視關係的和諧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情緒內收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許多負面情緒與心理壓力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被壓抑在內心深處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信仰與日常生活緊密交織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人們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透過宗教行為尋求平安、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保護與人生保障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快速變動中的不安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許多人在傳統價值與現實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挑戰之間感到迷惘與不確定</a:t>
            </a:r>
            <a:b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20567F9-BA30-4F35-A2BE-E9127E376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6" r="15077" b="5"/>
          <a:stretch>
            <a:fillRect/>
          </a:stretch>
        </p:blipFill>
        <p:spPr>
          <a:xfrm>
            <a:off x="6120385" y="-1"/>
            <a:ext cx="3022200" cy="25387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42BE14-B750-2148-530B-BAAB2E9643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26" r="32000" b="2"/>
          <a:stretch>
            <a:fillRect/>
          </a:stretch>
        </p:blipFill>
        <p:spPr>
          <a:xfrm>
            <a:off x="6120385" y="2595385"/>
            <a:ext cx="3022200" cy="42626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57A13-8B54-6387-0702-F9AA625E1C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0" t="1" r="2914" b="1"/>
          <a:stretch>
            <a:fillRect/>
          </a:stretch>
        </p:blipFill>
        <p:spPr>
          <a:xfrm>
            <a:off x="9198009" y="10"/>
            <a:ext cx="2999308" cy="41947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22C51E-9877-9820-CEC2-0E3F2533C4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0" r="4472" b="-2"/>
          <a:stretch>
            <a:fillRect/>
          </a:stretch>
        </p:blipFill>
        <p:spPr>
          <a:xfrm>
            <a:off x="9198009" y="4251683"/>
            <a:ext cx="2999308" cy="2606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37F4C-60EE-9030-BF8A-3CF271602838}"/>
              </a:ext>
            </a:extLst>
          </p:cNvPr>
          <p:cNvSpPr txBox="1"/>
          <p:nvPr/>
        </p:nvSpPr>
        <p:spPr>
          <a:xfrm>
            <a:off x="462643" y="391886"/>
            <a:ext cx="5330622" cy="4385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代禱需要</a:t>
            </a:r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pt-BR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Prayer Needs</a:t>
            </a:r>
            <a:endParaRPr lang="en-US" altLang="zh-CN" sz="2400" b="1" dirty="0">
              <a:solidFill>
                <a:schemeClr val="accent4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462643" y="941819"/>
            <a:ext cx="10228944" cy="6730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被隱藏的心靈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求主看見那些未被說出口的掙扎，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使人能在安全與被理解中卸下重擔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真實的平安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許多人追求的是生活順利、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衝突減少，卻仍缺乏內心的安穩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家庭與關係中的醫治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高度重視關係的社會，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常讓問題被延後或沉默處理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變動中尋找方向的人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在不確定中仍能遇見盼望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與穩固生命的方向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2EF59-F9C4-41D6-24E7-F0817E723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9211"/>
            <a:ext cx="12192000" cy="866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讓我們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同心為</a:t>
            </a:r>
            <a:r>
              <a:rPr lang="zh-CN" alt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泰國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禱告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9031"/>
            <a:ext cx="12192000" cy="56622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親愛的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天父，泰國社會中那份溫和與客氣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的背後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原來有那麽多説不出的重擔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許多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在關係的期待與生活的壓力中感到疲憊，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卻習慣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性地選擇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獨自承受、不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願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輕易開口。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求你親近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每一顆破碎的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心，在他們無法明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言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的時刻，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成為他們可以安歇的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青草地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lang="en-US" altLang="zh-TW" sz="3000" dirty="0">
              <a:solidFill>
                <a:srgbClr val="E7E6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求你賜下真正的平安，不是來自事情順利或環境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暫時穩定，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而是在變動與不確定中，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懂得仰望你而得的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安穩。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願你成為人們的依靠，引導他們一步一步走向盼望與光明。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奉主耶穌基督的名求，阿們！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1209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25</cp:revision>
  <dcterms:created xsi:type="dcterms:W3CDTF">2026-01-17T23:01:59Z</dcterms:created>
  <dcterms:modified xsi:type="dcterms:W3CDTF">2026-01-27T03:24:30Z</dcterms:modified>
</cp:coreProperties>
</file>