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2"/>
    <p:sldId id="383" r:id="rId3"/>
    <p:sldId id="385" r:id="rId4"/>
    <p:sldId id="265" r:id="rId5"/>
    <p:sldId id="268" r:id="rId6"/>
    <p:sldId id="381" r:id="rId7"/>
    <p:sldId id="343" r:id="rId8"/>
    <p:sldId id="3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437" autoAdjust="0"/>
  </p:normalViewPr>
  <p:slideViewPr>
    <p:cSldViewPr snapToGrid="0">
      <p:cViewPr varScale="1">
        <p:scale>
          <a:sx n="64" d="100"/>
          <a:sy n="64" d="100"/>
        </p:scale>
        <p:origin x="1349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629DF-B173-488C-847D-CDA623D3C4CE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2C334-81CC-4D72-A327-B554FDDE86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r>
              <a:rPr lang="zh-CN" altLang="en-US" dirty="0"/>
              <a:t>月</a:t>
            </a:r>
            <a:r>
              <a:rPr lang="en-US" altLang="zh-CN" dirty="0"/>
              <a:t>-3</a:t>
            </a:r>
            <a:r>
              <a:rPr lang="zh-CN" altLang="en-US" dirty="0"/>
              <a:t>月，我们会聚焦在</a:t>
            </a:r>
            <a:r>
              <a:rPr lang="zh-TW" altLang="en-US" dirty="0"/>
              <a:t>泰国的多</a:t>
            </a:r>
            <a:r>
              <a:rPr lang="zh-CN" altLang="en-US" dirty="0"/>
              <a:t>元</a:t>
            </a:r>
            <a:r>
              <a:rPr lang="zh-TW" altLang="en-US" dirty="0"/>
              <a:t>文化和信仰生活</a:t>
            </a:r>
            <a:r>
              <a:rPr lang="zh-CN" altLang="en-US" dirty="0"/>
              <a:t>，以</a:t>
            </a:r>
            <a:r>
              <a:rPr lang="zh-TW" altLang="en-US" dirty="0"/>
              <a:t>理解泰国人的心</a:t>
            </a:r>
            <a:r>
              <a:rPr lang="zh-CN" altLang="en-US" dirty="0"/>
              <a:t>为我们首要目标。</a:t>
            </a:r>
            <a:endParaRPr lang="en-US" altLang="zh-CN" dirty="0"/>
          </a:p>
          <a:p>
            <a:r>
              <a:rPr lang="zh-CN" altLang="en-US" dirty="0"/>
              <a:t>也会</a:t>
            </a:r>
            <a:r>
              <a:rPr lang="zh-TW" altLang="en-US" dirty="0"/>
              <a:t>在斋戒月（</a:t>
            </a:r>
            <a:r>
              <a:rPr lang="en-US" altLang="zh-TW" dirty="0"/>
              <a:t>Ramadan</a:t>
            </a:r>
            <a:r>
              <a:rPr lang="zh-TW" altLang="en-US" dirty="0"/>
              <a:t>）</a:t>
            </a:r>
            <a:r>
              <a:rPr lang="zh-CN" altLang="en-US" dirty="0"/>
              <a:t>的时候，</a:t>
            </a:r>
            <a:r>
              <a:rPr lang="zh-TW" altLang="en-US" dirty="0"/>
              <a:t>为穆斯林的生命与盼望祈祷。</a:t>
            </a:r>
            <a:endParaRPr lang="en-US" altLang="zh-TW" dirty="0"/>
          </a:p>
          <a:p>
            <a:r>
              <a:rPr lang="zh-TW" altLang="en-US" dirty="0"/>
              <a:t>在多元的微笑之国与不同信仰的群体之间，求主赐下理解与真实的平安。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19DE6-17A3-4D87-B70A-11BE348715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1</a:t>
            </a:r>
            <a:r>
              <a:rPr lang="en-US" altLang="zh-CN" b="1" dirty="0"/>
              <a:t>. </a:t>
            </a:r>
            <a:r>
              <a:rPr lang="zh-TW" altLang="en-US" b="1" dirty="0"/>
              <a:t>以和为</a:t>
            </a:r>
            <a:r>
              <a:rPr lang="zh-CN" altLang="en-US" b="1" dirty="0"/>
              <a:t>贵</a:t>
            </a:r>
            <a:br>
              <a:rPr lang="zh-TW" altLang="en-US" dirty="0"/>
            </a:br>
            <a:r>
              <a:rPr lang="zh-TW" altLang="en-US" dirty="0"/>
              <a:t>泰国社会高度重视关系的和谐。人们倾向避免正面冲突，选择忍让、退后或沉默来维持彼此之间的</a:t>
            </a:r>
            <a:r>
              <a:rPr lang="zh-CN" altLang="en-US" dirty="0"/>
              <a:t>關係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虽然表面</a:t>
            </a:r>
            <a:r>
              <a:rPr lang="zh-CN" altLang="en-US" dirty="0"/>
              <a:t>上毫无波澜</a:t>
            </a:r>
            <a:r>
              <a:rPr lang="zh-TW" altLang="en-US" dirty="0"/>
              <a:t>，</a:t>
            </a:r>
            <a:r>
              <a:rPr lang="zh-CN" altLang="en-US" dirty="0"/>
              <a:t>但</a:t>
            </a:r>
            <a:r>
              <a:rPr lang="zh-TW" altLang="en-US" dirty="0"/>
              <a:t>也让真正的张力长期</a:t>
            </a:r>
            <a:r>
              <a:rPr lang="zh-CN" altLang="en-US" dirty="0"/>
              <a:t>被压抑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b="1" dirty="0"/>
              <a:t>2</a:t>
            </a:r>
            <a:r>
              <a:rPr lang="en-US" altLang="zh-CN" b="1" dirty="0"/>
              <a:t>. </a:t>
            </a:r>
            <a:r>
              <a:rPr lang="zh-TW" altLang="en-US" b="1" dirty="0"/>
              <a:t>情绪内收</a:t>
            </a:r>
            <a:endParaRPr lang="en-US" altLang="zh-TW" b="1" dirty="0"/>
          </a:p>
          <a:p>
            <a:r>
              <a:rPr lang="zh-TW" altLang="en-US" dirty="0"/>
              <a:t>在「保持微笑」的文化期待下，许多负面情绪与心理压力被压抑在内心深处，</a:t>
            </a:r>
            <a:r>
              <a:rPr lang="zh-CN" altLang="en-US" dirty="0"/>
              <a:t>选择不</a:t>
            </a:r>
            <a:r>
              <a:rPr lang="zh-TW" altLang="en-US" dirty="0"/>
              <a:t>表达</a:t>
            </a:r>
            <a:r>
              <a:rPr lang="zh-CN" altLang="en-US" dirty="0"/>
              <a:t>，也不</a:t>
            </a:r>
            <a:r>
              <a:rPr lang="zh-TW" altLang="en-US" dirty="0"/>
              <a:t>寻求帮助。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b="1" dirty="0"/>
              <a:t>3</a:t>
            </a:r>
            <a:r>
              <a:rPr lang="en-US" altLang="zh-CN" b="1" dirty="0"/>
              <a:t>. </a:t>
            </a:r>
            <a:r>
              <a:rPr lang="zh-TW" altLang="en-US" b="1" dirty="0"/>
              <a:t>信仰与日常生活紧密交织</a:t>
            </a:r>
            <a:br>
              <a:rPr lang="zh-TW" altLang="en-US" dirty="0"/>
            </a:br>
            <a:r>
              <a:rPr lang="zh-TW" altLang="en-US" dirty="0"/>
              <a:t>宗教实践深深影响生活节奏与价值观，许多人透过宗教行为寻求平安、保护与人生保障。</a:t>
            </a:r>
            <a:endParaRPr lang="en-US" altLang="zh-TW" dirty="0"/>
          </a:p>
          <a:p>
            <a:r>
              <a:rPr lang="zh-TW" altLang="en-US" dirty="0"/>
              <a:t>信仰因此成为人们面对不确定现实时，一个重要却也</a:t>
            </a:r>
            <a:r>
              <a:rPr lang="zh-CN" altLang="en-US" dirty="0"/>
              <a:t>充满</a:t>
            </a:r>
            <a:r>
              <a:rPr lang="zh-TW" altLang="en-US" dirty="0"/>
              <a:t>期待的依靠。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b="1" dirty="0"/>
              <a:t>4</a:t>
            </a:r>
            <a:r>
              <a:rPr lang="en-US" altLang="zh-CN" b="1" dirty="0"/>
              <a:t>. </a:t>
            </a:r>
            <a:r>
              <a:rPr lang="zh-TW" altLang="en-US" b="1" dirty="0"/>
              <a:t>快速变动中的不安感</a:t>
            </a:r>
            <a:br>
              <a:rPr lang="zh-TW" altLang="en-US" dirty="0"/>
            </a:br>
            <a:r>
              <a:rPr lang="zh-TW" altLang="en-US" dirty="0"/>
              <a:t>经济压力、都市化与社会流动，使许多人在传统价值与现实挑战之间感到迷惘与不确定。</a:t>
            </a:r>
            <a:endParaRPr lang="en-US" altLang="zh-TW" dirty="0"/>
          </a:p>
          <a:p>
            <a:r>
              <a:rPr lang="zh-TW" altLang="en-US" dirty="0"/>
              <a:t>在熟悉的框架逐渐松动时，内心对稳定与方向的渴望也变得更加迫切。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/>
              <a:t>1. </a:t>
            </a:r>
            <a:r>
              <a:rPr lang="zh-TW" altLang="en-US" b="1" dirty="0"/>
              <a:t>被隐藏的心灵</a:t>
            </a:r>
            <a:br>
              <a:rPr lang="zh-TW" altLang="en-US" dirty="0"/>
            </a:br>
            <a:r>
              <a:rPr lang="zh-TW" altLang="en-US" dirty="0"/>
              <a:t>在习惯保持和气与微笑的文化中，许多人的焦虑、失望与疲惫被长期压抑。</a:t>
            </a:r>
            <a:endParaRPr lang="en-US" altLang="zh-TW" dirty="0"/>
          </a:p>
          <a:p>
            <a:r>
              <a:rPr lang="zh-TW" altLang="en-US" dirty="0"/>
              <a:t>求主看见那些未被说出口的挣扎，使人能在安全与被理解中卸下重担。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b="1" dirty="0"/>
              <a:t>2. </a:t>
            </a:r>
            <a:r>
              <a:rPr lang="zh-TW" altLang="en-US" b="1" dirty="0"/>
              <a:t>真实的平安</a:t>
            </a:r>
            <a:br>
              <a:rPr lang="zh-TW" altLang="en-US" dirty="0"/>
            </a:br>
            <a:r>
              <a:rPr lang="zh-TW" altLang="en-US" dirty="0"/>
              <a:t>许多人追求的是生活顺利、冲突减少，却仍缺乏内心的安稳。</a:t>
            </a:r>
            <a:endParaRPr lang="en-US" altLang="zh-TW" dirty="0"/>
          </a:p>
          <a:p>
            <a:r>
              <a:rPr lang="zh-TW" altLang="en-US" dirty="0"/>
              <a:t>求主赐下不依赖环境变化的平安，使人心得以安放，不再被恐惧与不安牵引。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b="1" dirty="0"/>
              <a:t>3. </a:t>
            </a:r>
            <a:r>
              <a:rPr lang="zh-TW" altLang="en-US" b="1" dirty="0"/>
              <a:t>家庭与关系中的医治</a:t>
            </a:r>
            <a:br>
              <a:rPr lang="zh-TW" altLang="en-US" dirty="0"/>
            </a:br>
            <a:r>
              <a:rPr lang="zh-TW" altLang="en-US" dirty="0"/>
              <a:t>高度重视关系的社会，常让问题被延后或沉默处理。</a:t>
            </a:r>
            <a:endParaRPr lang="en-US" altLang="zh-TW" dirty="0"/>
          </a:p>
          <a:p>
            <a:r>
              <a:rPr lang="zh-TW" altLang="en-US" dirty="0"/>
              <a:t>求主进入家庭、婚姻与人际之中，医治长期累积的误解与张力，使关系能被更新。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b="1" dirty="0"/>
              <a:t>4. </a:t>
            </a:r>
            <a:r>
              <a:rPr lang="zh-TW" altLang="en-US" b="1" dirty="0"/>
              <a:t>变动中寻找方向的人</a:t>
            </a:r>
            <a:br>
              <a:rPr lang="zh-TW" altLang="en-US" dirty="0"/>
            </a:br>
            <a:r>
              <a:rPr lang="zh-TW" altLang="en-US" dirty="0"/>
              <a:t>在经济与社会快速转变的现实下，许多人对未来感到迷惘。</a:t>
            </a:r>
            <a:endParaRPr lang="en-US" altLang="zh-TW" dirty="0"/>
          </a:p>
          <a:p>
            <a:r>
              <a:rPr lang="zh-TW" altLang="en-US" dirty="0"/>
              <a:t>求主引导正在寻路的人，使他们在不确定中仍能遇见盼望与稳固生命的方向。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sz="2800" b="0" i="0" dirty="0">
              <a:solidFill>
                <a:srgbClr val="1B1C1D"/>
              </a:solidFill>
              <a:effectLst/>
              <a:latin typeface="tt_nor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ED66D9-DB0C-486F-9C7A-E6720AD29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51CF-FC91-456C-ADE2-2BF8862AD79A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B197-0855-402E-BCD7-2795A5E885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t="7263"/>
          <a:stretch>
            <a:fillRect/>
          </a:stretch>
        </p:blipFill>
        <p:spPr>
          <a:xfrm>
            <a:off x="0" y="-1194816"/>
            <a:ext cx="12192000" cy="8052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5061" y="5165849"/>
            <a:ext cx="6121877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2026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年2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月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zh-CN" altLang="en-US" sz="40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微笑的泰国</a:t>
            </a:r>
            <a:endParaRPr kumimoji="0" lang="en-MY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14" y="893869"/>
            <a:ext cx="2359172" cy="257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/>
          <a:srcRect l="34385" r="15385"/>
          <a:stretch>
            <a:fillRect/>
          </a:stretch>
        </p:blipFill>
        <p:spPr>
          <a:xfrm>
            <a:off x="6115068" y="2663218"/>
            <a:ext cx="2999308" cy="41947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/>
          <a:srcRect l="8356" r="12776" b="-3"/>
          <a:stretch>
            <a:fillRect/>
          </a:stretch>
        </p:blipFill>
        <p:spPr>
          <a:xfrm>
            <a:off x="9169797" y="4319213"/>
            <a:ext cx="3022201" cy="25387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/>
          <a:srcRect l="18718" r="4463" b="-5"/>
          <a:stretch>
            <a:fillRect/>
          </a:stretch>
        </p:blipFill>
        <p:spPr>
          <a:xfrm>
            <a:off x="6115068" y="0"/>
            <a:ext cx="2999308" cy="26063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/>
          <a:srcRect l="32822"/>
          <a:stretch>
            <a:fillRect/>
          </a:stretch>
        </p:blipFill>
        <p:spPr>
          <a:xfrm>
            <a:off x="9169798" y="1260"/>
            <a:ext cx="3022200" cy="4262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643" y="391886"/>
            <a:ext cx="5330622" cy="4375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社会特点</a:t>
            </a:r>
            <a:r>
              <a:rPr lang="en-US" altLang="zh-TW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pt-BR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Social Characteristics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Subtitle 2"/>
          <p:cNvSpPr txBox="1"/>
          <p:nvPr/>
        </p:nvSpPr>
        <p:spPr>
          <a:xfrm>
            <a:off x="462643" y="953280"/>
            <a:ext cx="9171687" cy="6036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以和为贵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泰国社会高度重视关系的和谐</a:t>
            </a:r>
            <a:endParaRPr kumimoji="0" lang="en-US" altLang="zh-CN" sz="2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情绪内收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许多负面情绪与心理压力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被压抑在内心深处</a:t>
            </a: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信仰与日常生活紧密交织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人们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透过宗教行为寻求平安、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保护与人生保障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快速变动中的不安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许多人在传统价值与现实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挑战之间感到迷惘与不确定</a:t>
            </a:r>
            <a:b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endParaRPr kumimoji="0" lang="zh-TW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/>
          <a:srcRect l="5466" r="15077" b="5"/>
          <a:stretch>
            <a:fillRect/>
          </a:stretch>
        </p:blipFill>
        <p:spPr>
          <a:xfrm>
            <a:off x="6120385" y="-1"/>
            <a:ext cx="3022200" cy="25387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/>
          <a:srcRect l="14826" r="32000" b="2"/>
          <a:stretch>
            <a:fillRect/>
          </a:stretch>
        </p:blipFill>
        <p:spPr>
          <a:xfrm>
            <a:off x="6120385" y="2595385"/>
            <a:ext cx="3022200" cy="42626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/>
          <a:srcRect l="49360" t="1" r="2914" b="1"/>
          <a:stretch>
            <a:fillRect/>
          </a:stretch>
        </p:blipFill>
        <p:spPr>
          <a:xfrm>
            <a:off x="9198009" y="10"/>
            <a:ext cx="2999308" cy="41947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/>
          <a:srcRect l="19000" r="4472" b="-2"/>
          <a:stretch>
            <a:fillRect/>
          </a:stretch>
        </p:blipFill>
        <p:spPr>
          <a:xfrm>
            <a:off x="9198009" y="4251683"/>
            <a:ext cx="2999308" cy="2606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643" y="391886"/>
            <a:ext cx="5330622" cy="4375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lang="zh-CN" altLang="en-US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代祷需要</a:t>
            </a:r>
            <a:r>
              <a:rPr lang="en-US" altLang="zh-CN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pt-BR" altLang="zh-CN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Prayer Needs</a:t>
            </a:r>
            <a:endParaRPr lang="en-US" altLang="zh-CN" sz="2400" b="1" dirty="0">
              <a:solidFill>
                <a:schemeClr val="accent4">
                  <a:lumMod val="40000"/>
                  <a:lumOff val="6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462643" y="941819"/>
            <a:ext cx="10228944" cy="6730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被隐藏的心灵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求主看见那些未被说出口的挣扎，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使人能在安全与被理解中卸下重担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真实的平安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许多人追求的是生活顺利、</a:t>
            </a:r>
            <a:br>
              <a:rPr lang="en-US" altLang="zh-TW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冲突减少，却仍缺乏内心的安稳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家庭与关系中的医治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高度重视关系的社会，</a:t>
            </a:r>
            <a:br>
              <a:rPr lang="en-US" altLang="zh-TW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常让问题被延后或沉默处理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变动中寻找方向的人</a:t>
            </a:r>
            <a:b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在不确定中仍能遇见盼望</a:t>
            </a:r>
            <a:br>
              <a:rPr lang="en-US" altLang="zh-TW" sz="2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与稳固生命的方向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99211"/>
            <a:ext cx="12192000" cy="8668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105834"/>
            <a:ext cx="1219200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让我们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同心为</a:t>
            </a:r>
            <a:r>
              <a:rPr lang="zh-CN" altLang="en-US" sz="3600" b="1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泰国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祷告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6151"/>
            <a:ext cx="12192000" cy="57080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亲爱的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天父，泰国社会中那份温和与客气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的背后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br>
              <a:rPr lang="en-US" altLang="zh-TW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原来有那麽多说不出的重担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br>
              <a:rPr lang="en-US" altLang="zh-TW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许多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在关系的期待与生活的压力中感到疲惫，</a:t>
            </a:r>
            <a:br>
              <a:rPr lang="en-US" altLang="zh-TW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却习惯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性地选择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独自承受、不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愿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轻易开口。</a:t>
            </a:r>
            <a:br>
              <a:rPr lang="en-US" altLang="zh-TW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求你亲近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每一颗破碎的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心，在他们无法明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言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的时刻，</a:t>
            </a:r>
            <a:b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成为他们可以安歇的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青草地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lang="en-US" altLang="zh-TW" sz="3000" dirty="0">
              <a:solidFill>
                <a:srgbClr val="E7E6E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求你赐下真正的平安，不是来自事情顺利或环境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暂时稳定，</a:t>
            </a:r>
            <a:br>
              <a:rPr lang="en-US" altLang="zh-TW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而是在变动与不确定中，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懂得仰望你而得的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安稳。</a:t>
            </a:r>
            <a:br>
              <a:rPr lang="en-US" altLang="zh-TW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愿你成为人们的依靠，引导他们一步一步走向盼望与光明。</a:t>
            </a:r>
            <a:br>
              <a:rPr lang="en-US" altLang="zh-TW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奉主耶稣基督的名求，阿们！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4" y="371920"/>
            <a:ext cx="924477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不再是个人的祷告，我们开始一起祈祷。</a:t>
            </a: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30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分钟，生活再忙碌的人都能找到时间参与。</a:t>
            </a: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1209</Words>
  <Application>Microsoft Office PowerPoint</Application>
  <PresentationFormat>Widescreen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Microsoft JhengHei</vt:lpstr>
      <vt:lpstr>Microsoft YaHei</vt:lpstr>
      <vt:lpstr>Microsoft YaHei Light</vt:lpstr>
      <vt:lpstr>Microsoft YaHei UI</vt:lpstr>
      <vt:lpstr>tt_norms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Enoch Lee</dc:creator>
  <cp:lastModifiedBy>Guan Fung Howe</cp:lastModifiedBy>
  <cp:revision>27</cp:revision>
  <dcterms:created xsi:type="dcterms:W3CDTF">2026-01-17T23:01:00Z</dcterms:created>
  <dcterms:modified xsi:type="dcterms:W3CDTF">2026-01-27T03:24:49Z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8C0F5AD01C344C9F8F1C666892CB4054_13</vt:lpwstr>
  </property>
  <property fmtid="{D5CDD505-2E9C-101B-9397-08002B2CF9AE}" pid="3" name="KSOProductBuildVer">
    <vt:lpwstr>1033-12.2.0.23196</vt:lpwstr>
  </property>
</Properties>
</file>