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393" r:id="rId8"/>
    <p:sldId id="39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N+WlLXm2KMtcAmonXM5kQE0vO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DAF64-FDE2-4171-B589-B91D7F818BCC}" v="20" dt="2026-01-28T04:06:07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addSld delSld modSld">
      <pc:chgData name="Guan Fung Howe" userId="13491f60ce8118be" providerId="LiveId" clId="{DE1D4268-3B54-407B-A0A1-3D37E7E483E4}" dt="2026-01-28T04:07:20.768" v="623" actId="47"/>
      <pc:docMkLst>
        <pc:docMk/>
      </pc:docMkLst>
      <pc:sldChg chg="addSp delSp modSp mod delAnim modAnim">
        <pc:chgData name="Guan Fung Howe" userId="13491f60ce8118be" providerId="LiveId" clId="{DE1D4268-3B54-407B-A0A1-3D37E7E483E4}" dt="2026-01-28T03:50:20.903" v="368" actId="732"/>
        <pc:sldMkLst>
          <pc:docMk/>
          <pc:sldMk cId="0" sldId="256"/>
        </pc:sldMkLst>
        <pc:spChg chg="add del mod">
          <ac:chgData name="Guan Fung Howe" userId="13491f60ce8118be" providerId="LiveId" clId="{DE1D4268-3B54-407B-A0A1-3D37E7E483E4}" dt="2026-01-28T03:29:19.370" v="11" actId="478"/>
          <ac:spMkLst>
            <pc:docMk/>
            <pc:sldMk cId="0" sldId="256"/>
            <ac:spMk id="2" creationId="{24D80DB8-4D14-FF09-6812-E5548D014EF0}"/>
          </ac:spMkLst>
        </pc:spChg>
        <pc:spChg chg="mod">
          <ac:chgData name="Guan Fung Howe" userId="13491f60ce8118be" providerId="LiveId" clId="{DE1D4268-3B54-407B-A0A1-3D37E7E483E4}" dt="2026-01-28T03:29:17.125" v="10" actId="1076"/>
          <ac:spMkLst>
            <pc:docMk/>
            <pc:sldMk cId="0" sldId="256"/>
            <ac:spMk id="90" creationId="{00000000-0000-0000-0000-000000000000}"/>
          </ac:spMkLst>
        </pc:spChg>
        <pc:picChg chg="add mod">
          <ac:chgData name="Guan Fung Howe" userId="13491f60ce8118be" providerId="LiveId" clId="{DE1D4268-3B54-407B-A0A1-3D37E7E483E4}" dt="2026-01-28T03:29:25.287" v="13"/>
          <ac:picMkLst>
            <pc:docMk/>
            <pc:sldMk cId="0" sldId="256"/>
            <ac:picMk id="3" creationId="{6ECDFD6D-2F13-54A7-5F79-EFA497E460EE}"/>
          </ac:picMkLst>
        </pc:picChg>
        <pc:picChg chg="add mod">
          <ac:chgData name="Guan Fung Howe" userId="13491f60ce8118be" providerId="LiveId" clId="{DE1D4268-3B54-407B-A0A1-3D37E7E483E4}" dt="2026-01-28T03:29:32.548" v="15"/>
          <ac:picMkLst>
            <pc:docMk/>
            <pc:sldMk cId="0" sldId="256"/>
            <ac:picMk id="4" creationId="{02063C72-0E26-4BA7-C6EC-B9C437F08BFC}"/>
          </ac:picMkLst>
        </pc:picChg>
        <pc:picChg chg="mod modCrop">
          <ac:chgData name="Guan Fung Howe" userId="13491f60ce8118be" providerId="LiveId" clId="{DE1D4268-3B54-407B-A0A1-3D37E7E483E4}" dt="2026-01-28T03:50:20.903" v="368" actId="732"/>
          <ac:picMkLst>
            <pc:docMk/>
            <pc:sldMk cId="0" sldId="256"/>
            <ac:picMk id="89" creationId="{00000000-0000-0000-0000-000000000000}"/>
          </ac:picMkLst>
        </pc:picChg>
        <pc:picChg chg="del">
          <ac:chgData name="Guan Fung Howe" userId="13491f60ce8118be" providerId="LiveId" clId="{DE1D4268-3B54-407B-A0A1-3D37E7E483E4}" dt="2026-01-28T03:29:20.571" v="12" actId="478"/>
          <ac:picMkLst>
            <pc:docMk/>
            <pc:sldMk cId="0" sldId="256"/>
            <ac:picMk id="91" creationId="{00000000-0000-0000-0000-000000000000}"/>
          </ac:picMkLst>
        </pc:picChg>
        <pc:picChg chg="del">
          <ac:chgData name="Guan Fung Howe" userId="13491f60ce8118be" providerId="LiveId" clId="{DE1D4268-3B54-407B-A0A1-3D37E7E483E4}" dt="2026-01-28T03:29:27.566" v="14" actId="478"/>
          <ac:picMkLst>
            <pc:docMk/>
            <pc:sldMk cId="0" sldId="256"/>
            <ac:picMk id="92" creationId="{00000000-0000-0000-0000-000000000000}"/>
          </ac:picMkLst>
        </pc:picChg>
      </pc:sldChg>
      <pc:sldChg chg="modSp mod">
        <pc:chgData name="Guan Fung Howe" userId="13491f60ce8118be" providerId="LiveId" clId="{DE1D4268-3B54-407B-A0A1-3D37E7E483E4}" dt="2026-01-28T03:49:59.457" v="356" actId="1035"/>
        <pc:sldMkLst>
          <pc:docMk/>
          <pc:sldMk cId="0" sldId="257"/>
        </pc:sldMkLst>
        <pc:spChg chg="mod">
          <ac:chgData name="Guan Fung Howe" userId="13491f60ce8118be" providerId="LiveId" clId="{DE1D4268-3B54-407B-A0A1-3D37E7E483E4}" dt="2026-01-28T03:49:59.457" v="356" actId="1035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Guan Fung Howe" userId="13491f60ce8118be" providerId="LiveId" clId="{DE1D4268-3B54-407B-A0A1-3D37E7E483E4}" dt="2026-01-28T03:49:48.088" v="346" actId="11"/>
          <ac:spMkLst>
            <pc:docMk/>
            <pc:sldMk cId="0" sldId="257"/>
            <ac:spMk id="103" creationId="{00000000-0000-0000-0000-000000000000}"/>
          </ac:spMkLst>
        </pc:spChg>
      </pc:sldChg>
      <pc:sldChg chg="addSp delSp modSp mod">
        <pc:chgData name="Guan Fung Howe" userId="13491f60ce8118be" providerId="LiveId" clId="{DE1D4268-3B54-407B-A0A1-3D37E7E483E4}" dt="2026-01-28T03:50:03.415" v="367" actId="1035"/>
        <pc:sldMkLst>
          <pc:docMk/>
          <pc:sldMk cId="0" sldId="258"/>
        </pc:sldMkLst>
        <pc:spChg chg="add del mod">
          <ac:chgData name="Guan Fung Howe" userId="13491f60ce8118be" providerId="LiveId" clId="{DE1D4268-3B54-407B-A0A1-3D37E7E483E4}" dt="2026-01-28T03:34:36.149" v="131" actId="478"/>
          <ac:spMkLst>
            <pc:docMk/>
            <pc:sldMk cId="0" sldId="258"/>
            <ac:spMk id="2" creationId="{7C971D10-7801-CE84-6E5A-AF74448A8128}"/>
          </ac:spMkLst>
        </pc:spChg>
        <pc:spChg chg="add del mod">
          <ac:chgData name="Guan Fung Howe" userId="13491f60ce8118be" providerId="LiveId" clId="{DE1D4268-3B54-407B-A0A1-3D37E7E483E4}" dt="2026-01-28T03:35:00.740" v="136" actId="478"/>
          <ac:spMkLst>
            <pc:docMk/>
            <pc:sldMk cId="0" sldId="258"/>
            <ac:spMk id="3" creationId="{744A6D3B-F5DE-10E6-934E-DD26EB89EDFA}"/>
          </ac:spMkLst>
        </pc:spChg>
        <pc:spChg chg="add mod">
          <ac:chgData name="Guan Fung Howe" userId="13491f60ce8118be" providerId="LiveId" clId="{DE1D4268-3B54-407B-A0A1-3D37E7E483E4}" dt="2026-01-28T03:47:20.186" v="294" actId="14100"/>
          <ac:spMkLst>
            <pc:docMk/>
            <pc:sldMk cId="0" sldId="258"/>
            <ac:spMk id="4" creationId="{00000000-0000-0000-0000-000000000000}"/>
          </ac:spMkLst>
        </pc:spChg>
        <pc:spChg chg="mod">
          <ac:chgData name="Guan Fung Howe" userId="13491f60ce8118be" providerId="LiveId" clId="{DE1D4268-3B54-407B-A0A1-3D37E7E483E4}" dt="2026-01-28T03:50:03.415" v="367" actId="1035"/>
          <ac:spMkLst>
            <pc:docMk/>
            <pc:sldMk cId="0" sldId="258"/>
            <ac:spMk id="115" creationId="{00000000-0000-0000-0000-000000000000}"/>
          </ac:spMkLst>
        </pc:spChg>
        <pc:spChg chg="del mod">
          <ac:chgData name="Guan Fung Howe" userId="13491f60ce8118be" providerId="LiveId" clId="{DE1D4268-3B54-407B-A0A1-3D37E7E483E4}" dt="2026-01-28T03:34:59.483" v="135" actId="21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Guan Fung Howe" userId="13491f60ce8118be" providerId="LiveId" clId="{DE1D4268-3B54-407B-A0A1-3D37E7E483E4}" dt="2026-01-28T03:36:33.473" v="161" actId="20577"/>
        <pc:sldMkLst>
          <pc:docMk/>
          <pc:sldMk cId="0" sldId="260"/>
        </pc:sldMkLst>
        <pc:spChg chg="mod">
          <ac:chgData name="Guan Fung Howe" userId="13491f60ce8118be" providerId="LiveId" clId="{DE1D4268-3B54-407B-A0A1-3D37E7E483E4}" dt="2026-01-28T03:36:33.473" v="161" actId="20577"/>
          <ac:spMkLst>
            <pc:docMk/>
            <pc:sldMk cId="0" sldId="260"/>
            <ac:spMk id="130" creationId="{00000000-0000-0000-0000-000000000000}"/>
          </ac:spMkLst>
        </pc:spChg>
      </pc:sldChg>
      <pc:sldChg chg="addSp delSp modSp del mod delAnim modAnim">
        <pc:chgData name="Guan Fung Howe" userId="13491f60ce8118be" providerId="LiveId" clId="{DE1D4268-3B54-407B-A0A1-3D37E7E483E4}" dt="2026-01-28T04:07:20.768" v="623" actId="47"/>
        <pc:sldMkLst>
          <pc:docMk/>
          <pc:sldMk cId="0" sldId="261"/>
        </pc:sldMkLst>
        <pc:picChg chg="add mod">
          <ac:chgData name="Guan Fung Howe" userId="13491f60ce8118be" providerId="LiveId" clId="{DE1D4268-3B54-407B-A0A1-3D37E7E483E4}" dt="2026-01-28T03:37:02.986" v="166"/>
          <ac:picMkLst>
            <pc:docMk/>
            <pc:sldMk cId="0" sldId="261"/>
            <ac:picMk id="2" creationId="{5E76C69C-7C3D-053B-B577-A8AE759E6D42}"/>
          </ac:picMkLst>
        </pc:picChg>
        <pc:picChg chg="add mod">
          <ac:chgData name="Guan Fung Howe" userId="13491f60ce8118be" providerId="LiveId" clId="{DE1D4268-3B54-407B-A0A1-3D37E7E483E4}" dt="2026-01-28T03:37:02.986" v="166"/>
          <ac:picMkLst>
            <pc:docMk/>
            <pc:sldMk cId="0" sldId="261"/>
            <ac:picMk id="3" creationId="{DA144F55-99C3-6141-9B08-2A47111C3B98}"/>
          </ac:picMkLst>
        </pc:picChg>
        <pc:picChg chg="mod">
          <ac:chgData name="Guan Fung Howe" userId="13491f60ce8118be" providerId="LiveId" clId="{DE1D4268-3B54-407B-A0A1-3D37E7E483E4}" dt="2026-01-28T03:37:23.253" v="171" actId="1076"/>
          <ac:picMkLst>
            <pc:docMk/>
            <pc:sldMk cId="0" sldId="261"/>
            <ac:picMk id="137" creationId="{00000000-0000-0000-0000-000000000000}"/>
          </ac:picMkLst>
        </pc:picChg>
        <pc:picChg chg="del">
          <ac:chgData name="Guan Fung Howe" userId="13491f60ce8118be" providerId="LiveId" clId="{DE1D4268-3B54-407B-A0A1-3D37E7E483E4}" dt="2026-01-28T03:36:52.473" v="162" actId="478"/>
          <ac:picMkLst>
            <pc:docMk/>
            <pc:sldMk cId="0" sldId="261"/>
            <ac:picMk id="139" creationId="{00000000-0000-0000-0000-000000000000}"/>
          </ac:picMkLst>
        </pc:picChg>
        <pc:picChg chg="del">
          <ac:chgData name="Guan Fung Howe" userId="13491f60ce8118be" providerId="LiveId" clId="{DE1D4268-3B54-407B-A0A1-3D37E7E483E4}" dt="2026-01-28T03:37:01.767" v="165" actId="478"/>
          <ac:picMkLst>
            <pc:docMk/>
            <pc:sldMk cId="0" sldId="261"/>
            <ac:picMk id="140" creationId="{00000000-0000-0000-0000-000000000000}"/>
          </ac:picMkLst>
        </pc:picChg>
      </pc:sldChg>
      <pc:sldChg chg="addSp delSp modSp del mod">
        <pc:chgData name="Guan Fung Howe" userId="13491f60ce8118be" providerId="LiveId" clId="{DE1D4268-3B54-407B-A0A1-3D37E7E483E4}" dt="2026-01-28T04:07:20.768" v="623" actId="47"/>
        <pc:sldMkLst>
          <pc:docMk/>
          <pc:sldMk cId="0" sldId="262"/>
        </pc:sldMkLst>
        <pc:spChg chg="add del mod">
          <ac:chgData name="Guan Fung Howe" userId="13491f60ce8118be" providerId="LiveId" clId="{DE1D4268-3B54-407B-A0A1-3D37E7E483E4}" dt="2026-01-28T03:38:47.165" v="187" actId="478"/>
          <ac:spMkLst>
            <pc:docMk/>
            <pc:sldMk cId="0" sldId="262"/>
            <ac:spMk id="2" creationId="{F474DB0B-766E-D214-6B8F-6D7F746E4B22}"/>
          </ac:spMkLst>
        </pc:spChg>
        <pc:spChg chg="add del mod">
          <ac:chgData name="Guan Fung Howe" userId="13491f60ce8118be" providerId="LiveId" clId="{DE1D4268-3B54-407B-A0A1-3D37E7E483E4}" dt="2026-01-28T03:39:21.020" v="192" actId="478"/>
          <ac:spMkLst>
            <pc:docMk/>
            <pc:sldMk cId="0" sldId="262"/>
            <ac:spMk id="3" creationId="{EE5AE6B1-B669-1972-F8E2-400AEEF95D5D}"/>
          </ac:spMkLst>
        </pc:spChg>
        <pc:spChg chg="add mod">
          <ac:chgData name="Guan Fung Howe" userId="13491f60ce8118be" providerId="LiveId" clId="{DE1D4268-3B54-407B-A0A1-3D37E7E483E4}" dt="2026-01-28T04:03:09.695" v="578" actId="179"/>
          <ac:spMkLst>
            <pc:docMk/>
            <pc:sldMk cId="0" sldId="262"/>
            <ac:spMk id="4" creationId="{70982B09-D37F-0DF8-4710-2506B9F3F9C8}"/>
          </ac:spMkLst>
        </pc:spChg>
        <pc:spChg chg="add mod">
          <ac:chgData name="Guan Fung Howe" userId="13491f60ce8118be" providerId="LiveId" clId="{DE1D4268-3B54-407B-A0A1-3D37E7E483E4}" dt="2026-01-28T04:02:03.057" v="568"/>
          <ac:spMkLst>
            <pc:docMk/>
            <pc:sldMk cId="0" sldId="262"/>
            <ac:spMk id="5" creationId="{839FC7AE-F34B-68B2-6421-4AF89ED872D5}"/>
          </ac:spMkLst>
        </pc:spChg>
        <pc:spChg chg="del mod">
          <ac:chgData name="Guan Fung Howe" userId="13491f60ce8118be" providerId="LiveId" clId="{DE1D4268-3B54-407B-A0A1-3D37E7E483E4}" dt="2026-01-28T04:02:06.654" v="569" actId="478"/>
          <ac:spMkLst>
            <pc:docMk/>
            <pc:sldMk cId="0" sldId="262"/>
            <ac:spMk id="146" creationId="{00000000-0000-0000-0000-000000000000}"/>
          </ac:spMkLst>
        </pc:spChg>
        <pc:spChg chg="del mod">
          <ac:chgData name="Guan Fung Howe" userId="13491f60ce8118be" providerId="LiveId" clId="{DE1D4268-3B54-407B-A0A1-3D37E7E483E4}" dt="2026-01-28T04:02:12.815" v="571" actId="478"/>
          <ac:spMkLst>
            <pc:docMk/>
            <pc:sldMk cId="0" sldId="262"/>
            <ac:spMk id="147" creationId="{00000000-0000-0000-0000-000000000000}"/>
          </ac:spMkLst>
        </pc:spChg>
        <pc:picChg chg="mod ord">
          <ac:chgData name="Guan Fung Howe" userId="13491f60ce8118be" providerId="LiveId" clId="{DE1D4268-3B54-407B-A0A1-3D37E7E483E4}" dt="2026-01-28T03:59:28.157" v="520" actId="171"/>
          <ac:picMkLst>
            <pc:docMk/>
            <pc:sldMk cId="0" sldId="262"/>
            <ac:picMk id="148" creationId="{00000000-0000-0000-0000-000000000000}"/>
          </ac:picMkLst>
        </pc:picChg>
        <pc:picChg chg="mod ord">
          <ac:chgData name="Guan Fung Howe" userId="13491f60ce8118be" providerId="LiveId" clId="{DE1D4268-3B54-407B-A0A1-3D37E7E483E4}" dt="2026-01-28T03:59:13.193" v="515" actId="14100"/>
          <ac:picMkLst>
            <pc:docMk/>
            <pc:sldMk cId="0" sldId="262"/>
            <ac:picMk id="150" creationId="{00000000-0000-0000-0000-000000000000}"/>
          </ac:picMkLst>
        </pc:picChg>
        <pc:picChg chg="mod">
          <ac:chgData name="Guan Fung Howe" userId="13491f60ce8118be" providerId="LiveId" clId="{DE1D4268-3B54-407B-A0A1-3D37E7E483E4}" dt="2026-01-28T03:59:20.381" v="516" actId="1076"/>
          <ac:picMkLst>
            <pc:docMk/>
            <pc:sldMk cId="0" sldId="262"/>
            <ac:picMk id="151" creationId="{00000000-0000-0000-0000-000000000000}"/>
          </ac:picMkLst>
        </pc:picChg>
        <pc:picChg chg="mod ord">
          <ac:chgData name="Guan Fung Howe" userId="13491f60ce8118be" providerId="LiveId" clId="{DE1D4268-3B54-407B-A0A1-3D37E7E483E4}" dt="2026-01-28T03:57:03.460" v="499" actId="1076"/>
          <ac:picMkLst>
            <pc:docMk/>
            <pc:sldMk cId="0" sldId="262"/>
            <ac:picMk id="152" creationId="{00000000-0000-0000-0000-000000000000}"/>
          </ac:picMkLst>
        </pc:picChg>
      </pc:sldChg>
      <pc:sldChg chg="addSp modSp del mod">
        <pc:chgData name="Guan Fung Howe" userId="13491f60ce8118be" providerId="LiveId" clId="{DE1D4268-3B54-407B-A0A1-3D37E7E483E4}" dt="2026-01-28T04:07:20.768" v="623" actId="47"/>
        <pc:sldMkLst>
          <pc:docMk/>
          <pc:sldMk cId="0" sldId="263"/>
        </pc:sldMkLst>
        <pc:spChg chg="mod">
          <ac:chgData name="Guan Fung Howe" userId="13491f60ce8118be" providerId="LiveId" clId="{DE1D4268-3B54-407B-A0A1-3D37E7E483E4}" dt="2026-01-28T03:55:32.229" v="480" actId="1036"/>
          <ac:spMkLst>
            <pc:docMk/>
            <pc:sldMk cId="0" sldId="263"/>
            <ac:spMk id="158" creationId="{00000000-0000-0000-0000-000000000000}"/>
          </ac:spMkLst>
        </pc:spChg>
        <pc:spChg chg="mod">
          <ac:chgData name="Guan Fung Howe" userId="13491f60ce8118be" providerId="LiveId" clId="{DE1D4268-3B54-407B-A0A1-3D37E7E483E4}" dt="2026-01-28T03:55:32.229" v="480" actId="1036"/>
          <ac:spMkLst>
            <pc:docMk/>
            <pc:sldMk cId="0" sldId="263"/>
            <ac:spMk id="161" creationId="{00000000-0000-0000-0000-000000000000}"/>
          </ac:spMkLst>
        </pc:spChg>
        <pc:picChg chg="add mod">
          <ac:chgData name="Guan Fung Howe" userId="13491f60ce8118be" providerId="LiveId" clId="{DE1D4268-3B54-407B-A0A1-3D37E7E483E4}" dt="2026-01-28T03:59:59.962" v="530" actId="571"/>
          <ac:picMkLst>
            <pc:docMk/>
            <pc:sldMk cId="0" sldId="263"/>
            <ac:picMk id="2" creationId="{5DFEDE22-7264-9057-FC08-141670FC759C}"/>
          </ac:picMkLst>
        </pc:picChg>
        <pc:picChg chg="mod">
          <ac:chgData name="Guan Fung Howe" userId="13491f60ce8118be" providerId="LiveId" clId="{DE1D4268-3B54-407B-A0A1-3D37E7E483E4}" dt="2026-01-28T04:00:25.250" v="552" actId="1076"/>
          <ac:picMkLst>
            <pc:docMk/>
            <pc:sldMk cId="0" sldId="263"/>
            <ac:picMk id="159" creationId="{00000000-0000-0000-0000-000000000000}"/>
          </ac:picMkLst>
        </pc:picChg>
        <pc:picChg chg="mod ord">
          <ac:chgData name="Guan Fung Howe" userId="13491f60ce8118be" providerId="LiveId" clId="{DE1D4268-3B54-407B-A0A1-3D37E7E483E4}" dt="2026-01-28T04:00:06.063" v="549" actId="1038"/>
          <ac:picMkLst>
            <pc:docMk/>
            <pc:sldMk cId="0" sldId="263"/>
            <ac:picMk id="162" creationId="{00000000-0000-0000-0000-000000000000}"/>
          </ac:picMkLst>
        </pc:picChg>
        <pc:picChg chg="mod ord">
          <ac:chgData name="Guan Fung Howe" userId="13491f60ce8118be" providerId="LiveId" clId="{DE1D4268-3B54-407B-A0A1-3D37E7E483E4}" dt="2026-01-28T03:59:53.644" v="528" actId="170"/>
          <ac:picMkLst>
            <pc:docMk/>
            <pc:sldMk cId="0" sldId="263"/>
            <ac:picMk id="163" creationId="{00000000-0000-0000-0000-000000000000}"/>
          </ac:picMkLst>
        </pc:picChg>
        <pc:picChg chg="mod">
          <ac:chgData name="Guan Fung Howe" userId="13491f60ce8118be" providerId="LiveId" clId="{DE1D4268-3B54-407B-A0A1-3D37E7E483E4}" dt="2026-01-28T03:58:44.949" v="512" actId="1076"/>
          <ac:picMkLst>
            <pc:docMk/>
            <pc:sldMk cId="0" sldId="263"/>
            <ac:picMk id="164" creationId="{00000000-0000-0000-0000-000000000000}"/>
          </ac:picMkLst>
        </pc:picChg>
      </pc:sldChg>
      <pc:sldChg chg="del">
        <pc:chgData name="Guan Fung Howe" userId="13491f60ce8118be" providerId="LiveId" clId="{DE1D4268-3B54-407B-A0A1-3D37E7E483E4}" dt="2026-01-28T04:07:20.768" v="623" actId="47"/>
        <pc:sldMkLst>
          <pc:docMk/>
          <pc:sldMk cId="0" sldId="264"/>
        </pc:sldMkLst>
      </pc:sldChg>
      <pc:sldChg chg="modSp del mod">
        <pc:chgData name="Guan Fung Howe" userId="13491f60ce8118be" providerId="LiveId" clId="{DE1D4268-3B54-407B-A0A1-3D37E7E483E4}" dt="2026-01-28T04:07:20.768" v="623" actId="47"/>
        <pc:sldMkLst>
          <pc:docMk/>
          <pc:sldMk cId="0" sldId="265"/>
        </pc:sldMkLst>
        <pc:spChg chg="mod">
          <ac:chgData name="Guan Fung Howe" userId="13491f60ce8118be" providerId="LiveId" clId="{DE1D4268-3B54-407B-A0A1-3D37E7E483E4}" dt="2026-01-28T04:05:40.970" v="619" actId="404"/>
          <ac:spMkLst>
            <pc:docMk/>
            <pc:sldMk cId="0" sldId="265"/>
            <ac:spMk id="178" creationId="{00000000-0000-0000-0000-000000000000}"/>
          </ac:spMkLst>
        </pc:spChg>
      </pc:sldChg>
      <pc:sldChg chg="del">
        <pc:chgData name="Guan Fung Howe" userId="13491f60ce8118be" providerId="LiveId" clId="{DE1D4268-3B54-407B-A0A1-3D37E7E483E4}" dt="2026-01-28T03:30:55.488" v="88" actId="47"/>
        <pc:sldMkLst>
          <pc:docMk/>
          <pc:sldMk cId="0" sldId="266"/>
        </pc:sldMkLst>
      </pc:sldChg>
      <pc:sldChg chg="del">
        <pc:chgData name="Guan Fung Howe" userId="13491f60ce8118be" providerId="LiveId" clId="{DE1D4268-3B54-407B-A0A1-3D37E7E483E4}" dt="2026-01-28T03:30:55.488" v="88" actId="47"/>
        <pc:sldMkLst>
          <pc:docMk/>
          <pc:sldMk cId="0" sldId="267"/>
        </pc:sldMkLst>
      </pc:sldChg>
      <pc:sldChg chg="del">
        <pc:chgData name="Guan Fung Howe" userId="13491f60ce8118be" providerId="LiveId" clId="{DE1D4268-3B54-407B-A0A1-3D37E7E483E4}" dt="2026-01-28T03:30:55.488" v="88" actId="47"/>
        <pc:sldMkLst>
          <pc:docMk/>
          <pc:sldMk cId="0" sldId="268"/>
        </pc:sldMkLst>
      </pc:sldChg>
      <pc:sldChg chg="add del setBg">
        <pc:chgData name="Guan Fung Howe" userId="13491f60ce8118be" providerId="LiveId" clId="{DE1D4268-3B54-407B-A0A1-3D37E7E483E4}" dt="2026-01-28T04:07:20.768" v="623" actId="47"/>
        <pc:sldMkLst>
          <pc:docMk/>
          <pc:sldMk cId="0" sldId="390"/>
        </pc:sldMkLst>
      </pc:sldChg>
      <pc:sldChg chg="add del setBg">
        <pc:chgData name="Guan Fung Howe" userId="13491f60ce8118be" providerId="LiveId" clId="{DE1D4268-3B54-407B-A0A1-3D37E7E483E4}" dt="2026-01-28T04:07:20.768" v="623" actId="47"/>
        <pc:sldMkLst>
          <pc:docMk/>
          <pc:sldMk cId="1165730767" sldId="392"/>
        </pc:sldMkLst>
      </pc:sldChg>
      <pc:sldChg chg="add">
        <pc:chgData name="Guan Fung Howe" userId="13491f60ce8118be" providerId="LiveId" clId="{DE1D4268-3B54-407B-A0A1-3D37E7E483E4}" dt="2026-01-28T04:06:07.906" v="622"/>
        <pc:sldMkLst>
          <pc:docMk/>
          <pc:sldMk cId="675154268" sldId="393"/>
        </pc:sldMkLst>
      </pc:sldChg>
      <pc:sldChg chg="add del setBg">
        <pc:chgData name="Guan Fung Howe" userId="13491f60ce8118be" providerId="LiveId" clId="{DE1D4268-3B54-407B-A0A1-3D37E7E483E4}" dt="2026-01-28T04:06:04.753" v="621"/>
        <pc:sldMkLst>
          <pc:docMk/>
          <pc:sldMk cId="2625715020" sldId="393"/>
        </pc:sldMkLst>
      </pc:sldChg>
      <pc:sldChg chg="add">
        <pc:chgData name="Guan Fung Howe" userId="13491f60ce8118be" providerId="LiveId" clId="{DE1D4268-3B54-407B-A0A1-3D37E7E483E4}" dt="2026-01-28T04:06:07.906" v="622"/>
        <pc:sldMkLst>
          <pc:docMk/>
          <pc:sldMk cId="480009457" sldId="394"/>
        </pc:sldMkLst>
      </pc:sldChg>
      <pc:sldChg chg="add del setBg">
        <pc:chgData name="Guan Fung Howe" userId="13491f60ce8118be" providerId="LiveId" clId="{DE1D4268-3B54-407B-A0A1-3D37E7E483E4}" dt="2026-01-28T04:06:04.753" v="621"/>
        <pc:sldMkLst>
          <pc:docMk/>
          <pc:sldMk cId="3870961011" sldId="394"/>
        </pc:sldMkLst>
      </pc:sldChg>
      <pc:sldMasterChg chg="delSldLayout">
        <pc:chgData name="Guan Fung Howe" userId="13491f60ce8118be" providerId="LiveId" clId="{DE1D4268-3B54-407B-A0A1-3D37E7E483E4}" dt="2026-01-28T03:30:55.488" v="88" actId="47"/>
        <pc:sldMasterMkLst>
          <pc:docMk/>
          <pc:sldMasterMk cId="0" sldId="2147483648"/>
        </pc:sldMasterMkLst>
        <pc:sldLayoutChg chg="del">
          <pc:chgData name="Guan Fung Howe" userId="13491f60ce8118be" providerId="LiveId" clId="{DE1D4268-3B54-407B-A0A1-3D37E7E483E4}" dt="2026-01-28T03:30:55.488" v="88" actId="47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From February to March, we will focus on Thailand's multiculturalism and religious life, with understanding the Thai people's hearts as our primary goal.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 will also pray for the lives and hopes of Muslims during Ramadan.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 this diverse Land of Smiles and among communities of different faiths, we pray for understanding and true peace from God.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1">
                <a:latin typeface="Arial"/>
                <a:ea typeface="Arial"/>
                <a:cs typeface="Arial"/>
                <a:sym typeface="Arial"/>
              </a:rPr>
              <a:t>1. Valuing Harmony</a:t>
            </a:r>
            <a:br>
              <a:rPr lang="zh-TW" sz="1100" b="1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Thai society places great importance on maintaining harmony in relationships. People tend to avoid direct conflict, often choosing patience, stepping back, or remaining silent to preserve interpersonal connections.</a:t>
            </a:r>
            <a:br>
              <a:rPr lang="zh-TW" sz="1100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While this creates a calm surface, it can also lead to long-term suppression of underlying tensions.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1">
                <a:latin typeface="Arial"/>
                <a:ea typeface="Arial"/>
                <a:cs typeface="Arial"/>
                <a:sym typeface="Arial"/>
              </a:rPr>
              <a:t>2. Emotional Withdrawal</a:t>
            </a:r>
            <a:br>
              <a:rPr lang="zh-TW" sz="1100" b="1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Within the cultural expectation of “keeping a smile,” many negative emotions and psychological pressures are suppressed deep within. People often choose not to express their feelings or seek help.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1">
                <a:latin typeface="Arial"/>
                <a:ea typeface="Arial"/>
                <a:cs typeface="Arial"/>
                <a:sym typeface="Arial"/>
              </a:rPr>
              <a:t>3. Faith Closely Interwoven with Daily Life</a:t>
            </a:r>
            <a:br>
              <a:rPr lang="zh-TW" sz="1100" b="1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Religious practices deeply influence daily rhythms and values. Many people seek peace, protection, and life’s security through these practices.</a:t>
            </a:r>
            <a:br>
              <a:rPr lang="zh-TW" sz="1100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Faith thus becomes an important, yet hopeful, source of support when facing an uncertain reality.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1">
                <a:latin typeface="Arial"/>
                <a:ea typeface="Arial"/>
                <a:cs typeface="Arial"/>
                <a:sym typeface="Arial"/>
              </a:rPr>
              <a:t>4. Anxiety Amid Rapid Change</a:t>
            </a:r>
            <a:br>
              <a:rPr lang="zh-TW" sz="1100" b="1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Economic pressures, urbanization, and social mobility leave many feeling lost and uncertain between traditional values and real-world challenges.</a:t>
            </a:r>
            <a:br>
              <a:rPr lang="zh-TW" sz="1100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As familiar frameworks gradually loosen, the longing for stability and guidance becomes even more urgent.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1">
                <a:latin typeface="Arial"/>
                <a:ea typeface="Arial"/>
                <a:cs typeface="Arial"/>
                <a:sym typeface="Arial"/>
              </a:rPr>
              <a:t>1. Hidden Souls</a:t>
            </a:r>
            <a:br>
              <a:rPr lang="zh-TW" sz="1100" b="1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 In a culture where people are accustomed to keeping the peace and maintaining a smile, many have long suppressed their anxiety, disappointment, and exhaustion.</a:t>
            </a:r>
            <a:br>
              <a:rPr lang="zh-TW" sz="1100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 Lord, please see the struggles that have not been spoken aloud, and enable people to lay down their burdens in safety and understanding.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1">
                <a:latin typeface="Arial"/>
                <a:ea typeface="Arial"/>
                <a:cs typeface="Arial"/>
                <a:sym typeface="Arial"/>
              </a:rPr>
              <a:t>2. True Peace</a:t>
            </a:r>
            <a:br>
              <a:rPr lang="zh-TW" sz="1100" b="1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 Many pursue a smooth life with fewer conflicts, yet still lack inner calm and stability.</a:t>
            </a:r>
            <a:br>
              <a:rPr lang="zh-TW" sz="1100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 Lord, grant a peace that does not depend on changing circumstances, so that hearts may find rest and no longer be driven by fear and unease.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1">
                <a:latin typeface="Arial"/>
                <a:ea typeface="Arial"/>
                <a:cs typeface="Arial"/>
                <a:sym typeface="Arial"/>
              </a:rPr>
              <a:t>3. Healing in Family and Relationships</a:t>
            </a:r>
            <a:br>
              <a:rPr lang="zh-TW" sz="1100" b="1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 In a society that places great value on relationships, issues are often unaddressed or handled in silence.</a:t>
            </a:r>
            <a:br>
              <a:rPr lang="zh-TW" sz="1100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 Lord, come into families, marriages, and relationships. Heal the misunderstandings and tensions that have built up over time, and restore what has been broken.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1">
                <a:latin typeface="Arial"/>
                <a:ea typeface="Arial"/>
                <a:cs typeface="Arial"/>
                <a:sym typeface="Arial"/>
              </a:rPr>
              <a:t>4. People Seeking Direction Amid Change</a:t>
            </a:r>
            <a:br>
              <a:rPr lang="zh-TW" sz="1100" b="1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 Amid rapid economic and social change, many feel lost and uncertain about the future.</a:t>
            </a:r>
            <a:br>
              <a:rPr lang="zh-TW" sz="1100">
                <a:latin typeface="Arial"/>
                <a:ea typeface="Arial"/>
                <a:cs typeface="Arial"/>
                <a:sym typeface="Arial"/>
              </a:rPr>
            </a:br>
            <a:r>
              <a:rPr lang="zh-TW" sz="1100">
                <a:latin typeface="Arial"/>
                <a:ea typeface="Arial"/>
                <a:cs typeface="Arial"/>
                <a:sym typeface="Arial"/>
              </a:rPr>
              <a:t> Lord, guide those who are searching for a way forward, so that even in uncertainty they may find hope and a firm direction for their lives.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>
              <a:solidFill>
                <a:srgbClr val="1B1C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A04A7-87E4-4C1C-EF71-079667508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54F08-2688-ED6D-DF8A-C997E08AE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B5CA8-6ED8-3227-CE1D-610401677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2400" b="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0E0BA-E38E-CF65-9869-7BA8D6EF1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D1F4160-13CD-436C-A130-A9DAA12E6C41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23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A421-2052-4BE4-2DD4-28E1335E3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A642D-EA34-B833-314B-E5C2391A7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25E83-1D67-725E-5B5E-654B4025D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5A9B1-0B72-9637-F1AA-DF6F757CC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F9F1901-2DA5-4AAE-ACDD-79CB8096E104}" type="slidenum">
              <a:rPr kumimoji="0" lang="en-MY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MY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81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259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680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219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3813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138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649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0332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2038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012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7634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0E6-4A7D-4FC3-A865-6885FC1025AE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4CE5-2E30-42F1-AA10-6257B278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3C0B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1206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3C0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16234" t="7263"/>
          <a:stretch>
            <a:fillRect/>
          </a:stretch>
        </p:blipFill>
        <p:spPr>
          <a:xfrm>
            <a:off x="0" y="-1309083"/>
            <a:ext cx="12192000" cy="900974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619692" y="5165849"/>
            <a:ext cx="895261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icrosoft JhengHei"/>
              <a:buNone/>
            </a:pPr>
            <a:r>
              <a:rPr lang="zh-TW" sz="20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February 2026</a:t>
            </a:r>
            <a:endParaRPr sz="2000" b="0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dirty="0">
                <a:solidFill>
                  <a:prstClr val="white"/>
                </a:solidFill>
                <a:ea typeface="Microsoft JhengHei" panose="020B0604030504040204" pitchFamily="34" charset="-120"/>
                <a:sym typeface="Microsoft JhengHei"/>
              </a:rPr>
              <a:t>Thailand - Land of Smile</a:t>
            </a:r>
            <a:endParaRPr sz="4400" b="1" dirty="0">
              <a:solidFill>
                <a:prstClr val="white"/>
              </a:solidFill>
              <a:ea typeface="Microsoft JhengHei" panose="020B0604030504040204" pitchFamily="34" charset="-120"/>
              <a:sym typeface="Microsoft JhengHei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ECDFD6D-2F13-54A7-5F79-EFA497E46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107" y="1956602"/>
            <a:ext cx="4222866" cy="1968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063C72-0E26-4BA7-C6EC-B9C437F08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3C0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l="34385" r="15384"/>
          <a:stretch/>
        </p:blipFill>
        <p:spPr>
          <a:xfrm>
            <a:off x="6115068" y="2663218"/>
            <a:ext cx="2999308" cy="419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l="8356" r="12776" b="-3"/>
          <a:stretch/>
        </p:blipFill>
        <p:spPr>
          <a:xfrm>
            <a:off x="9169797" y="4319213"/>
            <a:ext cx="3022201" cy="253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 l="18718" r="4462" b="-4"/>
          <a:stretch/>
        </p:blipFill>
        <p:spPr>
          <a:xfrm>
            <a:off x="6115068" y="0"/>
            <a:ext cx="2999308" cy="260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6">
            <a:alphaModFix/>
          </a:blip>
          <a:srcRect l="32822"/>
          <a:stretch/>
        </p:blipFill>
        <p:spPr>
          <a:xfrm>
            <a:off x="9169798" y="1260"/>
            <a:ext cx="3022200" cy="426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91375" y="263719"/>
            <a:ext cx="5330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EE599"/>
                </a:solidFill>
                <a:latin typeface="Arial"/>
                <a:ea typeface="Arial"/>
                <a:cs typeface="Arial"/>
                <a:sym typeface="Arial"/>
              </a:rPr>
              <a:t>Social Characteristics</a:t>
            </a:r>
            <a:endParaRPr sz="2400" b="1" i="0" u="none" strike="noStrike" cap="none" dirty="0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91375" y="863987"/>
            <a:ext cx="5788430" cy="582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  <a:buFont typeface="Calibri"/>
              <a:buAutoNum type="arabicPeriod"/>
            </a:pPr>
            <a:r>
              <a:rPr lang="zh-TW" sz="2000" dirty="0">
                <a:solidFill>
                  <a:srgbClr val="FEE599"/>
                </a:solidFill>
              </a:rPr>
              <a:t>Valuing Harmony</a:t>
            </a:r>
            <a:endParaRPr lang="en-MY" altLang="zh-TW" sz="2000" dirty="0">
              <a:solidFill>
                <a:srgbClr val="FFFFFF"/>
              </a:solidFill>
            </a:endParaRPr>
          </a:p>
          <a:p>
            <a:pPr marL="509588" marR="0" lvl="0" algn="just" rtl="0">
              <a:lnSpc>
                <a:spcPct val="120000"/>
              </a:lnSpc>
              <a:spcAft>
                <a:spcPts val="1200"/>
              </a:spcAft>
              <a:buClr>
                <a:srgbClr val="FEE599"/>
              </a:buClr>
              <a:buSzPts val="2800"/>
            </a:pPr>
            <a:r>
              <a:rPr lang="zh-TW" sz="2000" dirty="0">
                <a:solidFill>
                  <a:srgbClr val="FFFFFF"/>
                </a:solidFill>
              </a:rPr>
              <a:t>Thai culture highly values</a:t>
            </a:r>
            <a:r>
              <a:rPr lang="en-MY" altLang="zh-TW" sz="2000" dirty="0">
                <a:solidFill>
                  <a:srgbClr val="FFFFFF"/>
                </a:solidFill>
              </a:rPr>
              <a:t> </a:t>
            </a:r>
            <a:r>
              <a:rPr lang="zh-TW" sz="2000" dirty="0">
                <a:solidFill>
                  <a:srgbClr val="FFFFFF"/>
                </a:solidFill>
              </a:rPr>
              <a:t>harmonious relationships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  <a:buFont typeface="+mj-lt"/>
              <a:buAutoNum type="arabicPeriod" startAt="2"/>
            </a:pPr>
            <a:r>
              <a:rPr lang="zh-TW" sz="2000" dirty="0">
                <a:solidFill>
                  <a:srgbClr val="FEE599"/>
                </a:solidFill>
              </a:rPr>
              <a:t>Emotional suppression</a:t>
            </a:r>
            <a:endParaRPr lang="en-MY" altLang="zh-TW" sz="2000" dirty="0">
              <a:solidFill>
                <a:srgbClr val="FFFFFF"/>
              </a:solidFill>
            </a:endParaRPr>
          </a:p>
          <a:p>
            <a:pPr marL="509588" marR="0" lvl="0" algn="just" rtl="0">
              <a:lnSpc>
                <a:spcPct val="120000"/>
              </a:lnSpc>
              <a:spcAft>
                <a:spcPts val="1200"/>
              </a:spcAft>
              <a:buClr>
                <a:srgbClr val="FEE599"/>
              </a:buClr>
              <a:buSzPts val="2800"/>
            </a:pPr>
            <a:r>
              <a:rPr lang="zh-TW" sz="2000" dirty="0">
                <a:solidFill>
                  <a:srgbClr val="FFFFFF"/>
                </a:solidFill>
              </a:rPr>
              <a:t>A great deal of negative emotion</a:t>
            </a:r>
            <a:r>
              <a:rPr lang="en-MY" altLang="zh-TW" sz="2000" dirty="0">
                <a:solidFill>
                  <a:srgbClr val="FFFFFF"/>
                </a:solidFill>
              </a:rPr>
              <a:t> </a:t>
            </a:r>
            <a:r>
              <a:rPr lang="zh-TW" sz="2000" dirty="0">
                <a:solidFill>
                  <a:srgbClr val="FFFFFF"/>
                </a:solidFill>
              </a:rPr>
              <a:t>and psychological stress is suppressed</a:t>
            </a:r>
            <a:r>
              <a:rPr lang="en-MY" altLang="zh-TW" sz="2000" dirty="0">
                <a:solidFill>
                  <a:srgbClr val="FFFFFF"/>
                </a:solidFill>
              </a:rPr>
              <a:t> </a:t>
            </a:r>
            <a:r>
              <a:rPr lang="zh-TW" sz="2000" dirty="0">
                <a:solidFill>
                  <a:srgbClr val="FFFFFF"/>
                </a:solidFill>
              </a:rPr>
              <a:t>deep down</a:t>
            </a:r>
            <a:endParaRPr sz="2000" dirty="0">
              <a:solidFill>
                <a:srgbClr val="FFFFFF"/>
              </a:solidFill>
            </a:endParaRPr>
          </a:p>
          <a:p>
            <a:pPr marL="514350" marR="0" lvl="0" indent="-51435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  <a:buFont typeface="+mj-lt"/>
              <a:buAutoNum type="arabicPeriod" startAt="3"/>
            </a:pPr>
            <a:r>
              <a:rPr lang="zh-TW" sz="2000" dirty="0">
                <a:solidFill>
                  <a:srgbClr val="FEE599"/>
                </a:solidFill>
              </a:rPr>
              <a:t>Faith Closely Interwoven with Daily Life</a:t>
            </a:r>
            <a:endParaRPr lang="en-MY" altLang="zh-TW" sz="2000" dirty="0">
              <a:solidFill>
                <a:srgbClr val="FEE599"/>
              </a:solidFill>
            </a:endParaRPr>
          </a:p>
          <a:p>
            <a:pPr marL="509588" marR="0" lvl="0" algn="just" rtl="0">
              <a:lnSpc>
                <a:spcPct val="120000"/>
              </a:lnSpc>
              <a:spcAft>
                <a:spcPts val="1200"/>
              </a:spcAft>
              <a:buClr>
                <a:srgbClr val="FEE599"/>
              </a:buClr>
              <a:buSzPts val="2800"/>
            </a:pPr>
            <a:r>
              <a:rPr lang="zh-TW" sz="2000" dirty="0">
                <a:solidFill>
                  <a:srgbClr val="FFFFFF"/>
                </a:solidFill>
              </a:rPr>
              <a:t>People seek peace, protection, and security</a:t>
            </a:r>
            <a:r>
              <a:rPr lang="en-MY" altLang="zh-TW" sz="2000" dirty="0">
                <a:solidFill>
                  <a:srgbClr val="FFFFFF"/>
                </a:solidFill>
              </a:rPr>
              <a:t> </a:t>
            </a:r>
            <a:r>
              <a:rPr lang="zh-TW" sz="2000" dirty="0">
                <a:solidFill>
                  <a:srgbClr val="FFFFFF"/>
                </a:solidFill>
              </a:rPr>
              <a:t>in life through religious practices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  <a:buFont typeface="+mj-lt"/>
              <a:buAutoNum type="arabicPeriod" startAt="4"/>
            </a:pPr>
            <a:r>
              <a:rPr lang="zh-TW" sz="2000" dirty="0">
                <a:solidFill>
                  <a:srgbClr val="FEE599"/>
                </a:solidFill>
              </a:rPr>
              <a:t>Anxiety Amid Rapid Change</a:t>
            </a:r>
            <a:endParaRPr lang="en-MY" altLang="zh-TW" sz="2000" dirty="0">
              <a:solidFill>
                <a:srgbClr val="FEE599"/>
              </a:solidFill>
            </a:endParaRPr>
          </a:p>
          <a:p>
            <a:pPr marL="509588" marR="0" lvl="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</a:pPr>
            <a:r>
              <a:rPr lang="zh-TW" sz="2000" dirty="0">
                <a:solidFill>
                  <a:srgbClr val="FFFFFF"/>
                </a:solidFill>
              </a:rPr>
              <a:t>Many experience confusion and uncertainty</a:t>
            </a:r>
            <a:r>
              <a:rPr lang="en-MY" altLang="zh-TW" sz="2000" dirty="0">
                <a:solidFill>
                  <a:srgbClr val="FFFFFF"/>
                </a:solidFill>
              </a:rPr>
              <a:t> </a:t>
            </a:r>
            <a:r>
              <a:rPr lang="zh-TW" sz="2000" dirty="0">
                <a:solidFill>
                  <a:srgbClr val="FFFFFF"/>
                </a:solidFill>
              </a:rPr>
              <a:t>caught between traditional values and</a:t>
            </a:r>
            <a:r>
              <a:rPr lang="en-MY" altLang="zh-TW" sz="2000" dirty="0">
                <a:solidFill>
                  <a:srgbClr val="FFFFFF"/>
                </a:solidFill>
              </a:rPr>
              <a:t> </a:t>
            </a:r>
            <a:r>
              <a:rPr lang="zh-TW" sz="2000" dirty="0">
                <a:solidFill>
                  <a:srgbClr val="FFFFFF"/>
                </a:solidFill>
              </a:rPr>
              <a:t>real</a:t>
            </a:r>
            <a:r>
              <a:rPr lang="en-MY" altLang="zh-TW" sz="2000" dirty="0">
                <a:solidFill>
                  <a:srgbClr val="FFFFFF"/>
                </a:solidFill>
              </a:rPr>
              <a:t> </a:t>
            </a:r>
            <a:r>
              <a:rPr lang="zh-TW" sz="2000" dirty="0">
                <a:solidFill>
                  <a:srgbClr val="FFFFFF"/>
                </a:solidFill>
              </a:rPr>
              <a:t>world challenges</a:t>
            </a:r>
            <a:endParaRPr lang="en-MY" altLang="zh-TW" sz="2000" dirty="0">
              <a:solidFill>
                <a:srgbClr val="FFFFFF"/>
              </a:solidFill>
            </a:endParaRPr>
          </a:p>
          <a:p>
            <a:pPr marR="0" lvl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EE599"/>
              </a:buClr>
              <a:buSzPts val="2800"/>
            </a:pPr>
            <a:br>
              <a:rPr lang="zh-TW" sz="2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96603" y="371920"/>
            <a:ext cx="924479" cy="92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3C0B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l="5465" r="15077" b="5"/>
          <a:stretch/>
        </p:blipFill>
        <p:spPr>
          <a:xfrm>
            <a:off x="6120385" y="-1"/>
            <a:ext cx="3022200" cy="253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4">
            <a:alphaModFix/>
          </a:blip>
          <a:srcRect l="14825" r="31999" b="2"/>
          <a:stretch/>
        </p:blipFill>
        <p:spPr>
          <a:xfrm>
            <a:off x="6120385" y="2595385"/>
            <a:ext cx="3022200" cy="426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5">
            <a:alphaModFix/>
          </a:blip>
          <a:srcRect l="49360" t="1" r="2913" b="1"/>
          <a:stretch/>
        </p:blipFill>
        <p:spPr>
          <a:xfrm>
            <a:off x="9198009" y="10"/>
            <a:ext cx="2999308" cy="419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6">
            <a:alphaModFix/>
          </a:blip>
          <a:srcRect l="19000" r="4471" b="-2"/>
          <a:stretch/>
        </p:blipFill>
        <p:spPr>
          <a:xfrm>
            <a:off x="9198009" y="4251683"/>
            <a:ext cx="2999308" cy="260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96603" y="371920"/>
            <a:ext cx="924479" cy="923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91375" y="274352"/>
            <a:ext cx="5330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cap="none" dirty="0">
                <a:solidFill>
                  <a:srgbClr val="FEE599"/>
                </a:solidFill>
                <a:latin typeface="Arial"/>
                <a:ea typeface="Arial"/>
                <a:cs typeface="Arial"/>
                <a:sym typeface="Arial"/>
              </a:rPr>
              <a:t>Prayer Needs</a:t>
            </a:r>
            <a:endParaRPr sz="2400" b="1" i="0" u="none" strike="noStrike" cap="none" dirty="0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6;p5"/>
          <p:cNvSpPr txBox="1"/>
          <p:nvPr/>
        </p:nvSpPr>
        <p:spPr>
          <a:xfrm>
            <a:off x="91375" y="833660"/>
            <a:ext cx="5756532" cy="570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  <a:buFont typeface="Calibri"/>
              <a:buAutoNum type="arabicPeriod"/>
            </a:pPr>
            <a:r>
              <a:rPr lang="zh-TW" sz="2000" dirty="0">
                <a:solidFill>
                  <a:srgbClr val="FEE599"/>
                </a:solidFill>
              </a:rPr>
              <a:t>Hidden Souls</a:t>
            </a:r>
            <a:endParaRPr lang="en-MY" altLang="zh-TW" sz="2000" dirty="0">
              <a:solidFill>
                <a:srgbClr val="FEE599"/>
              </a:solidFill>
            </a:endParaRPr>
          </a:p>
          <a:p>
            <a:pPr marL="509588" marR="0" lvl="0" algn="just" rtl="0">
              <a:lnSpc>
                <a:spcPct val="120000"/>
              </a:lnSpc>
              <a:spcAft>
                <a:spcPts val="1200"/>
              </a:spcAft>
              <a:buClr>
                <a:srgbClr val="FEE599"/>
              </a:buClr>
              <a:buSzPts val="2800"/>
            </a:pPr>
            <a:r>
              <a:rPr lang="zh-TW" sz="2000" dirty="0">
                <a:solidFill>
                  <a:srgbClr val="FFFFFF"/>
                </a:solidFill>
              </a:rPr>
              <a:t>Pray that God would see every unspoken </a:t>
            </a:r>
            <a:br>
              <a:rPr lang="zh-TW" sz="2000" dirty="0">
                <a:solidFill>
                  <a:srgbClr val="FFFFFF"/>
                </a:solidFill>
              </a:rPr>
            </a:br>
            <a:r>
              <a:rPr lang="zh-TW" sz="2000" dirty="0">
                <a:solidFill>
                  <a:srgbClr val="FFFFFF"/>
                </a:solidFill>
              </a:rPr>
              <a:t>struggle, and help people lay down their </a:t>
            </a:r>
            <a:br>
              <a:rPr lang="zh-TW" sz="2000" dirty="0">
                <a:solidFill>
                  <a:srgbClr val="FFFFFF"/>
                </a:solidFill>
              </a:rPr>
            </a:br>
            <a:r>
              <a:rPr lang="zh-TW" sz="2000" dirty="0">
                <a:solidFill>
                  <a:srgbClr val="FFFFFF"/>
                </a:solidFill>
              </a:rPr>
              <a:t>burdens in safety and understanding.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  <a:buFont typeface="+mj-lt"/>
              <a:buAutoNum type="arabicPeriod" startAt="2"/>
            </a:pPr>
            <a:r>
              <a:rPr lang="zh-TW" sz="2000" dirty="0">
                <a:solidFill>
                  <a:srgbClr val="FEE599"/>
                </a:solidFill>
              </a:rPr>
              <a:t>True Peace</a:t>
            </a:r>
            <a:endParaRPr lang="en-MY" altLang="zh-TW" sz="2000" dirty="0">
              <a:solidFill>
                <a:srgbClr val="FEE599"/>
              </a:solidFill>
            </a:endParaRPr>
          </a:p>
          <a:p>
            <a:pPr marL="509588" marR="0" lvl="0" algn="just" rtl="0">
              <a:lnSpc>
                <a:spcPct val="120000"/>
              </a:lnSpc>
              <a:spcAft>
                <a:spcPts val="1200"/>
              </a:spcAft>
              <a:buClr>
                <a:srgbClr val="FEE599"/>
              </a:buClr>
              <a:buSzPts val="2800"/>
            </a:pPr>
            <a:r>
              <a:rPr lang="zh-TW" sz="2000" dirty="0">
                <a:solidFill>
                  <a:srgbClr val="FFFFFF"/>
                </a:solidFill>
              </a:rPr>
              <a:t>Many seek a smooth life with fewer conflicts, </a:t>
            </a:r>
            <a:br>
              <a:rPr lang="zh-TW" sz="2000" dirty="0">
                <a:solidFill>
                  <a:srgbClr val="FFFFFF"/>
                </a:solidFill>
              </a:rPr>
            </a:br>
            <a:r>
              <a:rPr lang="zh-TW" sz="2000" dirty="0">
                <a:solidFill>
                  <a:srgbClr val="FFFFFF"/>
                </a:solidFill>
              </a:rPr>
              <a:t>yet still lack inner calm and stability.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  <a:buFont typeface="+mj-lt"/>
              <a:buAutoNum type="arabicPeriod" startAt="3"/>
            </a:pPr>
            <a:r>
              <a:rPr lang="zh-TW" sz="2000" dirty="0">
                <a:solidFill>
                  <a:srgbClr val="FEE599"/>
                </a:solidFill>
              </a:rPr>
              <a:t>Healing in Family and Relationships</a:t>
            </a:r>
            <a:endParaRPr lang="en-MY" altLang="zh-TW" sz="2000" dirty="0">
              <a:solidFill>
                <a:srgbClr val="FFFFFF"/>
              </a:solidFill>
            </a:endParaRPr>
          </a:p>
          <a:p>
            <a:pPr marL="509588" marR="0" lvl="0" algn="just" rtl="0">
              <a:lnSpc>
                <a:spcPct val="120000"/>
              </a:lnSpc>
              <a:spcAft>
                <a:spcPts val="1200"/>
              </a:spcAft>
              <a:buClr>
                <a:srgbClr val="FEE599"/>
              </a:buClr>
              <a:buSzPts val="2800"/>
            </a:pPr>
            <a:r>
              <a:rPr lang="zh-TW" sz="2000" dirty="0">
                <a:solidFill>
                  <a:srgbClr val="FFFFFF"/>
                </a:solidFill>
              </a:rPr>
              <a:t>In a society that places great value on </a:t>
            </a:r>
            <a:br>
              <a:rPr lang="zh-TW" sz="2000" dirty="0">
                <a:solidFill>
                  <a:srgbClr val="FFFFFF"/>
                </a:solidFill>
              </a:rPr>
            </a:br>
            <a:r>
              <a:rPr lang="zh-TW" sz="2000" dirty="0">
                <a:solidFill>
                  <a:srgbClr val="FFFFFF"/>
                </a:solidFill>
              </a:rPr>
              <a:t>relationships, issues are often unaddressed </a:t>
            </a:r>
            <a:br>
              <a:rPr lang="zh-TW" sz="2000" dirty="0">
                <a:solidFill>
                  <a:srgbClr val="FFFFFF"/>
                </a:solidFill>
              </a:rPr>
            </a:br>
            <a:r>
              <a:rPr lang="zh-TW" sz="2000" dirty="0">
                <a:solidFill>
                  <a:srgbClr val="FFFFFF"/>
                </a:solidFill>
              </a:rPr>
              <a:t>or handled in silence.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  <a:buFont typeface="+mj-lt"/>
              <a:buAutoNum type="arabicPeriod" startAt="4"/>
            </a:pPr>
            <a:r>
              <a:rPr lang="zh-TW" sz="2000" dirty="0">
                <a:solidFill>
                  <a:srgbClr val="FEE599"/>
                </a:solidFill>
              </a:rPr>
              <a:t>People Seeking Direction Amid Change</a:t>
            </a:r>
            <a:endParaRPr lang="en-MY" altLang="zh-TW" sz="2000" dirty="0">
              <a:solidFill>
                <a:srgbClr val="FEE599"/>
              </a:solidFill>
            </a:endParaRPr>
          </a:p>
          <a:p>
            <a:pPr marL="509588" marR="0" lvl="0" algn="just" rtl="0">
              <a:lnSpc>
                <a:spcPct val="120000"/>
              </a:lnSpc>
              <a:spcAft>
                <a:spcPts val="0"/>
              </a:spcAft>
              <a:buClr>
                <a:srgbClr val="FEE599"/>
              </a:buClr>
              <a:buSzPts val="2800"/>
            </a:pPr>
            <a:r>
              <a:rPr lang="zh-TW" sz="2000" dirty="0">
                <a:solidFill>
                  <a:srgbClr val="FFFFFF"/>
                </a:solidFill>
              </a:rPr>
              <a:t>May they find hope and a steady path for life even in times of uncertainty.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3C0B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9211"/>
            <a:ext cx="12192000" cy="866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/>
          <p:nvPr/>
        </p:nvSpPr>
        <p:spPr>
          <a:xfrm>
            <a:off x="0" y="3105834"/>
            <a:ext cx="121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FF"/>
                </a:solidFill>
              </a:rPr>
              <a:t>Let’s pray together in unity for </a:t>
            </a:r>
            <a:r>
              <a:rPr lang="zh-TW" sz="3600" b="1">
                <a:solidFill>
                  <a:schemeClr val="accent4"/>
                </a:solidFill>
              </a:rPr>
              <a:t>Thailand</a:t>
            </a:r>
            <a:endParaRPr sz="36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6603" y="371920"/>
            <a:ext cx="924479" cy="92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3C0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/>
        </p:nvSpPr>
        <p:spPr>
          <a:xfrm>
            <a:off x="0" y="314406"/>
            <a:ext cx="12192000" cy="64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Dear Heavenly Father,</a:t>
            </a:r>
            <a:br>
              <a:rPr lang="en-MY" alt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Beneath the gentleness and courtesy</a:t>
            </a:r>
            <a:r>
              <a:rPr lang="en-MY" altLang="zh-TW" sz="2600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so often seen in Thai society,</a:t>
            </a:r>
            <a:br>
              <a:rPr lang="en-MY" alt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there are many hidden burdens that remain unspoken.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So many feel weary under the weight of relationships and the pressures of daily life,</a:t>
            </a:r>
            <a:br>
              <a:rPr lang="zh-TW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 yet they grow accustomed to carrying it all alone, afraid or unwilling to speak.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Please draw near to every broken heart in those quiet, wordless moments.</a:t>
            </a:r>
            <a:br>
              <a:rPr lang="zh-TW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0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 Be their refuge and comfort— a green pasture where they can finally rest.</a:t>
            </a:r>
            <a:endParaRPr lang="en-MY" altLang="zh-TW" sz="2600" b="1" i="0" u="none" strike="noStrike" cap="none" dirty="0">
              <a:solidFill>
                <a:srgbClr val="E7E6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Please grant the people true peace—</a:t>
            </a:r>
            <a:b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 a peace that does not depend on everything going smoothly</a:t>
            </a:r>
            <a:b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 or on the temporary stability of circumstances.</a:t>
            </a:r>
            <a:br>
              <a:rPr lang="en-MY" altLang="zh-TW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Even in the midst of change and uncertainty,</a:t>
            </a:r>
            <a:b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 teach them to look to You as their firm foundation.</a:t>
            </a:r>
            <a:br>
              <a:rPr lang="en-MY" altLang="zh-TW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May You be the strength and support of people,</a:t>
            </a:r>
            <a:b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 guiding them step by step toward hope and light.</a:t>
            </a:r>
            <a:br>
              <a:rPr lang="en-MY" altLang="zh-TW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600" b="1" i="0" u="none" strike="noStrike" cap="none" dirty="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rPr>
              <a:t>In the name of the Lord Jesus Christ, Amen.</a:t>
            </a:r>
            <a:endParaRPr sz="2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5396" y="141882"/>
            <a:ext cx="924477" cy="92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6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60E9A-1BE8-33B9-6625-A0527903B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F6023D00-310E-5FCB-76C9-7E607796A848}"/>
              </a:ext>
            </a:extLst>
          </p:cNvPr>
          <p:cNvSpPr/>
          <p:nvPr/>
        </p:nvSpPr>
        <p:spPr>
          <a:xfrm>
            <a:off x="-100264" y="2058326"/>
            <a:ext cx="12392527" cy="510138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9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979 h 10000"/>
              <a:gd name="connsiteX0" fmla="*/ 0 w 10015"/>
              <a:gd name="connsiteY0" fmla="*/ 4053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15 w 10015"/>
              <a:gd name="connsiteY3" fmla="*/ 10000 h 10000"/>
              <a:gd name="connsiteX4" fmla="*/ 0 w 10015"/>
              <a:gd name="connsiteY4" fmla="*/ 4053 h 10000"/>
              <a:gd name="connsiteX0" fmla="*/ 0 w 10005"/>
              <a:gd name="connsiteY0" fmla="*/ 548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0 w 10005"/>
              <a:gd name="connsiteY4" fmla="*/ 5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10000">
                <a:moveTo>
                  <a:pt x="0" y="5488"/>
                </a:moveTo>
                <a:lnTo>
                  <a:pt x="10005" y="0"/>
                </a:lnTo>
                <a:lnTo>
                  <a:pt x="10005" y="10000"/>
                </a:lnTo>
                <a:lnTo>
                  <a:pt x="5" y="10000"/>
                </a:lnTo>
                <a:cubicBezTo>
                  <a:pt x="0" y="8018"/>
                  <a:pt x="5" y="7470"/>
                  <a:pt x="0" y="5488"/>
                </a:cubicBezTo>
                <a:close/>
              </a:path>
            </a:pathLst>
          </a:custGeom>
          <a:solidFill>
            <a:srgbClr val="E0E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MY" sz="248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B6CD8A-41BC-0FAC-ED53-EC731CDEF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3909" y="271432"/>
            <a:ext cx="3539115" cy="3539115"/>
          </a:xfrm>
          <a:prstGeom prst="rect">
            <a:avLst/>
          </a:prstGeom>
        </p:spPr>
      </p:pic>
      <p:pic>
        <p:nvPicPr>
          <p:cNvPr id="13" name="Picture 12" descr="A computer with a screen on&#10;&#10;Description automatically generated">
            <a:extLst>
              <a:ext uri="{FF2B5EF4-FFF2-40B4-BE49-F238E27FC236}">
                <a16:creationId xmlns:a16="http://schemas.microsoft.com/office/drawing/2014/main" id="{6E25CBBF-6F27-8525-250F-556769379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49" y="1326893"/>
            <a:ext cx="3596179" cy="3539115"/>
          </a:xfrm>
          <a:prstGeom prst="rect">
            <a:avLst/>
          </a:prstGeom>
        </p:spPr>
      </p:pic>
      <p:pic>
        <p:nvPicPr>
          <p:cNvPr id="15" name="Picture 14" descr="A white cell phone with a screen on&#10;&#10;Description automatically generated">
            <a:extLst>
              <a:ext uri="{FF2B5EF4-FFF2-40B4-BE49-F238E27FC236}">
                <a16:creationId xmlns:a16="http://schemas.microsoft.com/office/drawing/2014/main" id="{475106EC-3F1D-F241-107B-7297EC837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15681" r="26356" b="13627"/>
          <a:stretch/>
        </p:blipFill>
        <p:spPr>
          <a:xfrm>
            <a:off x="4106008" y="2716825"/>
            <a:ext cx="1562043" cy="2252913"/>
          </a:xfrm>
          <a:prstGeom prst="rect">
            <a:avLst/>
          </a:prstGeom>
        </p:spPr>
      </p:pic>
      <p:pic>
        <p:nvPicPr>
          <p:cNvPr id="17" name="Picture 16" descr="A tablet with a screen on it&#10;&#10;Description automatically generated">
            <a:extLst>
              <a:ext uri="{FF2B5EF4-FFF2-40B4-BE49-F238E27FC236}">
                <a16:creationId xmlns:a16="http://schemas.microsoft.com/office/drawing/2014/main" id="{2898218D-77F7-B0BF-E77A-3C119E5AD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21699" r="13542" b="20277"/>
          <a:stretch/>
        </p:blipFill>
        <p:spPr>
          <a:xfrm>
            <a:off x="1748024" y="3658560"/>
            <a:ext cx="2357984" cy="1849179"/>
          </a:xfrm>
          <a:prstGeom prst="rect">
            <a:avLst/>
          </a:prstGeom>
        </p:spPr>
      </p:pic>
      <p:pic>
        <p:nvPicPr>
          <p:cNvPr id="766" name="Graphic 765">
            <a:extLst>
              <a:ext uri="{FF2B5EF4-FFF2-40B4-BE49-F238E27FC236}">
                <a16:creationId xmlns:a16="http://schemas.microsoft.com/office/drawing/2014/main" id="{4935E82D-1469-40BA-11AB-9B22A2A0B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3615" y="4294911"/>
            <a:ext cx="1562043" cy="2266492"/>
          </a:xfrm>
          <a:prstGeom prst="rect">
            <a:avLst/>
          </a:prstGeom>
        </p:spPr>
      </p:pic>
      <p:pic>
        <p:nvPicPr>
          <p:cNvPr id="768" name="Graphic 767">
            <a:extLst>
              <a:ext uri="{FF2B5EF4-FFF2-40B4-BE49-F238E27FC236}">
                <a16:creationId xmlns:a16="http://schemas.microsoft.com/office/drawing/2014/main" id="{7E0584C2-4207-8485-7178-47B5624183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0585" y="4294911"/>
            <a:ext cx="1562043" cy="2266492"/>
          </a:xfrm>
          <a:prstGeom prst="rect">
            <a:avLst/>
          </a:prstGeom>
        </p:spPr>
      </p:pic>
      <p:pic>
        <p:nvPicPr>
          <p:cNvPr id="770" name="Graphic 769">
            <a:extLst>
              <a:ext uri="{FF2B5EF4-FFF2-40B4-BE49-F238E27FC236}">
                <a16:creationId xmlns:a16="http://schemas.microsoft.com/office/drawing/2014/main" id="{38306588-39B2-B797-E9D9-47A1807804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345" y="2182848"/>
            <a:ext cx="3672867" cy="1246152"/>
          </a:xfrm>
          <a:prstGeom prst="rect">
            <a:avLst/>
          </a:prstGeom>
        </p:spPr>
      </p:pic>
      <p:pic>
        <p:nvPicPr>
          <p:cNvPr id="772" name="Graphic 771">
            <a:extLst>
              <a:ext uri="{FF2B5EF4-FFF2-40B4-BE49-F238E27FC236}">
                <a16:creationId xmlns:a16="http://schemas.microsoft.com/office/drawing/2014/main" id="{79AB284B-5B88-53D7-CFEE-87D8FBFCF8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6345" y="5117679"/>
            <a:ext cx="1060729" cy="14378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ECAE22C-64B7-43BB-1C90-27929B6BBE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30170" y="5399985"/>
            <a:ext cx="4561968" cy="120290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06388A3-4620-F7CF-8EA3-E0B86F2FB3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8201" y="455750"/>
            <a:ext cx="3222071" cy="14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4D90A-AFEF-A9DA-ACB9-E93895B67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5E9302-93B5-98F5-5E9F-3AFF914262ED}"/>
              </a:ext>
            </a:extLst>
          </p:cNvPr>
          <p:cNvSpPr txBox="1"/>
          <p:nvPr/>
        </p:nvSpPr>
        <p:spPr>
          <a:xfrm>
            <a:off x="2781725" y="5090720"/>
            <a:ext cx="6097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MY" altLang="zh-CN" sz="4000" b="0" i="1" u="none" strike="noStrike" kern="0" cap="none" spc="0" normalizeH="0" baseline="0" noProof="0" dirty="0">
                <a:ln>
                  <a:noFill/>
                </a:ln>
                <a:solidFill>
                  <a:srgbClr val="7C7A7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cross-roads.org/</a:t>
            </a:r>
            <a:r>
              <a:rPr kumimoji="0" lang="en-MY" altLang="zh-CN" sz="4000" b="0" i="1" u="none" strike="noStrike" kern="0" cap="none" spc="0" normalizeH="0" baseline="0" noProof="0" dirty="0" err="1">
                <a:ln>
                  <a:noFill/>
                </a:ln>
                <a:solidFill>
                  <a:srgbClr val="7C7A7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eng</a:t>
            </a:r>
            <a:endParaRPr kumimoji="0" lang="en-MY" sz="4000" b="0" i="1" u="none" strike="noStrike" kern="0" cap="none" spc="0" normalizeH="0" baseline="0" noProof="0" dirty="0">
              <a:ln>
                <a:noFill/>
              </a:ln>
              <a:solidFill>
                <a:srgbClr val="7C7A7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DF8EEC-CD55-0470-311A-310028CFD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3226" y="2379946"/>
            <a:ext cx="4417733" cy="20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09457"/>
      </p:ext>
    </p:extLst>
  </p:cSld>
  <p:clrMapOvr>
    <a:masterClrMapping/>
  </p:clrMapOvr>
  <p:transition spd="slow" advClick="0" advTm="30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3813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Microsoft JhengHei</vt:lpstr>
      <vt:lpstr>Aptos</vt:lpstr>
      <vt:lpstr>Arial</vt:lpstr>
      <vt:lpstr>Calibri</vt:lpstr>
      <vt:lpstr>Open Sans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Enoch Lee</dc:creator>
  <cp:lastModifiedBy>Guan Fung Howe</cp:lastModifiedBy>
  <cp:revision>1</cp:revision>
  <dcterms:created xsi:type="dcterms:W3CDTF">2026-01-17T23:01:59Z</dcterms:created>
  <dcterms:modified xsi:type="dcterms:W3CDTF">2026-01-28T04:07:23Z</dcterms:modified>
</cp:coreProperties>
</file>