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15ADA-186B-40E4-AC2E-A1723D39A763}" v="27" dt="2026-07-22T04:45:33.073"/>
    <p1510:client id="{995EB637-11C0-4E11-93CF-BF1E77DDBB3B}" v="25" dt="2026-07-22T04:53:03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605" autoAdjust="0"/>
  </p:normalViewPr>
  <p:slideViewPr>
    <p:cSldViewPr snapToGrid="0">
      <p:cViewPr varScale="1">
        <p:scale>
          <a:sx n="66" d="100"/>
          <a:sy n="66" d="100"/>
        </p:scale>
        <p:origin x="71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7-22T04:53:03.565" v="551"/>
      <pc:docMkLst>
        <pc:docMk/>
      </pc:docMkLst>
      <pc:sldChg chg="addSp delSp modSp mod modNotesTx">
        <pc:chgData name="Guan Fung Howe" userId="13491f60ce8118be" providerId="LiveId" clId="{DE1D4268-3B54-407B-A0A1-3D37E7E483E4}" dt="2026-07-22T04:50:05.818" v="535" actId="113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7-22T04:49:46.041" v="531"/>
          <ac:spMkLst>
            <pc:docMk/>
            <pc:sldMk cId="0" sldId="386"/>
            <ac:spMk id="2" creationId="{00000000-0000-0000-0000-000000000000}"/>
          </ac:spMkLst>
        </pc:spChg>
        <pc:spChg chg="mod">
          <ac:chgData name="Guan Fung Howe" userId="13491f60ce8118be" providerId="LiveId" clId="{DE1D4268-3B54-407B-A0A1-3D37E7E483E4}" dt="2026-07-22T04:48:40.745" v="524"/>
          <ac:spMkLst>
            <pc:docMk/>
            <pc:sldMk cId="0" sldId="386"/>
            <ac:spMk id="4" creationId="{00000000-0000-0000-0000-000000000000}"/>
          </ac:spMkLst>
        </pc:spChg>
        <pc:grpChg chg="add del mod">
          <ac:chgData name="Guan Fung Howe" userId="13491f60ce8118be" providerId="LiveId" clId="{DE1D4268-3B54-407B-A0A1-3D37E7E483E4}" dt="2026-07-22T04:31:18.529" v="248" actId="165"/>
          <ac:grpSpMkLst>
            <pc:docMk/>
            <pc:sldMk cId="0" sldId="386"/>
            <ac:grpSpMk id="13" creationId="{2A51978F-53C0-D981-3449-FED89DD6D814}"/>
          </ac:grpSpMkLst>
        </pc:grpChg>
        <pc:grpChg chg="add del mod">
          <ac:chgData name="Guan Fung Howe" userId="13491f60ce8118be" providerId="LiveId" clId="{DE1D4268-3B54-407B-A0A1-3D37E7E483E4}" dt="2026-07-22T04:32:53.002" v="269" actId="165"/>
          <ac:grpSpMkLst>
            <pc:docMk/>
            <pc:sldMk cId="0" sldId="386"/>
            <ac:grpSpMk id="16" creationId="{65A227B4-AE77-7E2E-CD79-489FF1EC588C}"/>
          </ac:grpSpMkLst>
        </pc:grpChg>
        <pc:picChg chg="add del mod ord topLvl modCrop">
          <ac:chgData name="Guan Fung Howe" userId="13491f60ce8118be" providerId="LiveId" clId="{DE1D4268-3B54-407B-A0A1-3D37E7E483E4}" dt="2026-07-22T04:43:08.512" v="513" actId="1035"/>
          <ac:picMkLst>
            <pc:docMk/>
            <pc:sldMk cId="0" sldId="386"/>
            <ac:picMk id="6" creationId="{EB8EE708-28D7-A773-0A8D-A48F1A6C9E2B}"/>
          </ac:picMkLst>
        </pc:picChg>
        <pc:picChg chg="add mod topLvl">
          <ac:chgData name="Guan Fung Howe" userId="13491f60ce8118be" providerId="LiveId" clId="{DE1D4268-3B54-407B-A0A1-3D37E7E483E4}" dt="2026-07-22T04:33:00.786" v="285" actId="1036"/>
          <ac:picMkLst>
            <pc:docMk/>
            <pc:sldMk cId="0" sldId="386"/>
            <ac:picMk id="8" creationId="{DC5250DE-EECB-FAC3-3839-DA6A9C487428}"/>
          </ac:picMkLst>
        </pc:picChg>
        <pc:picChg chg="add mod ord topLvl modCrop">
          <ac:chgData name="Guan Fung Howe" userId="13491f60ce8118be" providerId="LiveId" clId="{DE1D4268-3B54-407B-A0A1-3D37E7E483E4}" dt="2026-07-22T04:33:19.753" v="298" actId="1035"/>
          <ac:picMkLst>
            <pc:docMk/>
            <pc:sldMk cId="0" sldId="386"/>
            <ac:picMk id="10" creationId="{34DED34F-AD69-DD11-C0E5-B465C1FCB13A}"/>
          </ac:picMkLst>
        </pc:picChg>
        <pc:picChg chg="add mod ord topLvl">
          <ac:chgData name="Guan Fung Howe" userId="13491f60ce8118be" providerId="LiveId" clId="{DE1D4268-3B54-407B-A0A1-3D37E7E483E4}" dt="2026-07-22T04:43:01.113" v="509" actId="1037"/>
          <ac:picMkLst>
            <pc:docMk/>
            <pc:sldMk cId="0" sldId="386"/>
            <ac:picMk id="12" creationId="{33D5E94B-297A-2C0E-4523-D3E44F86F476}"/>
          </ac:picMkLst>
        </pc:picChg>
        <pc:picChg chg="add mod topLvl">
          <ac:chgData name="Guan Fung Howe" userId="13491f60ce8118be" providerId="LiveId" clId="{DE1D4268-3B54-407B-A0A1-3D37E7E483E4}" dt="2026-07-22T04:33:24.617" v="307" actId="1035"/>
          <ac:picMkLst>
            <pc:docMk/>
            <pc:sldMk cId="0" sldId="386"/>
            <ac:picMk id="15" creationId="{3144611F-1E15-88DB-3D20-C06B0360D216}"/>
          </ac:picMkLst>
        </pc:picChg>
      </pc:sldChg>
      <pc:sldChg chg="addSp modSp mod modNotesTx">
        <pc:chgData name="Guan Fung Howe" userId="13491f60ce8118be" providerId="LiveId" clId="{DE1D4268-3B54-407B-A0A1-3D37E7E483E4}" dt="2026-07-22T04:51:29.511" v="546" actId="113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7-22T04:51:11.378" v="542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7-22T04:50:24.809" v="536"/>
          <ac:spMkLst>
            <pc:docMk/>
            <pc:sldMk cId="0" sldId="387"/>
            <ac:spMk id="5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4" creationId="{40A200DB-057F-A312-D69F-DFA49C44921E}"/>
          </ac:picMkLst>
        </pc:picChg>
        <pc:picChg chg="add mod ord">
          <ac:chgData name="Guan Fung Howe" userId="13491f60ce8118be" providerId="LiveId" clId="{DE1D4268-3B54-407B-A0A1-3D37E7E483E4}" dt="2026-07-22T04:45:15.256" v="522" actId="1076"/>
          <ac:picMkLst>
            <pc:docMk/>
            <pc:sldMk cId="0" sldId="387"/>
            <ac:picMk id="7" creationId="{6A409DC2-928A-48B1-33E8-6A321EDA5004}"/>
          </ac:picMkLst>
        </pc:pic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10" creationId="{2AECBBD1-FBDA-091F-CB61-238A593C2BE8}"/>
          </ac:picMkLst>
        </pc:picChg>
        <pc:picChg chg="add mod ord">
          <ac:chgData name="Guan Fung Howe" userId="13491f60ce8118be" providerId="LiveId" clId="{DE1D4268-3B54-407B-A0A1-3D37E7E483E4}" dt="2026-07-22T04:41:22.642" v="492" actId="1038"/>
          <ac:picMkLst>
            <pc:docMk/>
            <pc:sldMk cId="0" sldId="387"/>
            <ac:picMk id="12" creationId="{7160D545-6AF0-ABFA-ECBB-E4A2745A03A3}"/>
          </ac:picMkLst>
        </pc:pic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14" creationId="{258CB027-4D83-9CE9-B62E-9489666F9D9B}"/>
          </ac:picMkLst>
        </pc:picChg>
      </pc:sldChg>
      <pc:sldChg chg="addSp delSp modSp mod modAnim">
        <pc:chgData name="Guan Fung Howe" userId="13491f60ce8118be" providerId="LiveId" clId="{DE1D4268-3B54-407B-A0A1-3D37E7E483E4}" dt="2026-07-22T04:51:56.885" v="548" actId="207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7-22T04:51:56.885" v="548" actId="207"/>
          <ac:spMkLst>
            <pc:docMk/>
            <pc:sldMk cId="0" sldId="388"/>
            <ac:spMk id="2" creationId="{00000000-0000-0000-0000-000000000000}"/>
          </ac:spMkLst>
        </pc:spChg>
        <pc:picChg chg="add del mod ord">
          <ac:chgData name="Guan Fung Howe" userId="13491f60ce8118be" providerId="LiveId" clId="{DE1D4268-3B54-407B-A0A1-3D37E7E483E4}" dt="2026-07-22T04:26:42.412" v="106" actId="22"/>
          <ac:picMkLst>
            <pc:docMk/>
            <pc:sldMk cId="0" sldId="388"/>
            <ac:picMk id="5" creationId="{A27E4BEE-CA75-B7B9-EBA4-7ADBFB5F211E}"/>
          </ac:picMkLst>
        </pc:picChg>
        <pc:picChg chg="add mod ord">
          <ac:chgData name="Guan Fung Howe" userId="13491f60ce8118be" providerId="LiveId" clId="{DE1D4268-3B54-407B-A0A1-3D37E7E483E4}" dt="2026-07-22T04:34:19.529" v="334" actId="1076"/>
          <ac:picMkLst>
            <pc:docMk/>
            <pc:sldMk cId="0" sldId="388"/>
            <ac:picMk id="7" creationId="{05410517-1569-534B-A1C1-BEF4373637E9}"/>
          </ac:picMkLst>
        </pc:picChg>
      </pc:sldChg>
      <pc:sldChg chg="modSp mod">
        <pc:chgData name="Guan Fung Howe" userId="13491f60ce8118be" providerId="LiveId" clId="{DE1D4268-3B54-407B-A0A1-3D37E7E483E4}" dt="2026-07-22T04:53:03.565" v="551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7-22T04:53:03.565" v="551"/>
          <ac:spMkLst>
            <pc:docMk/>
            <pc:sldMk cId="0" sldId="389"/>
            <ac:spMk id="5" creationId="{00000000-0000-0000-0000-000000000000}"/>
          </ac:spMkLst>
        </pc:spChg>
      </pc:sldChg>
      <pc:sldChg chg="addSp delSp modSp mod delAnim modAnim">
        <pc:chgData name="Guan Fung Howe" userId="13491f60ce8118be" providerId="LiveId" clId="{DE1D4268-3B54-407B-A0A1-3D37E7E483E4}" dt="2026-07-22T04:48:15.488" v="523"/>
        <pc:sldMkLst>
          <pc:docMk/>
          <pc:sldMk cId="0" sldId="391"/>
        </pc:sldMkLst>
        <pc:spChg chg="add del mod">
          <ac:chgData name="Guan Fung Howe" userId="13491f60ce8118be" providerId="LiveId" clId="{DE1D4268-3B54-407B-A0A1-3D37E7E483E4}" dt="2026-07-22T04:20:53.156" v="42" actId="478"/>
          <ac:spMkLst>
            <pc:docMk/>
            <pc:sldMk cId="0" sldId="391"/>
            <ac:spMk id="2" creationId="{653989F4-15E8-A9ED-00CD-2AACB3B7DBA5}"/>
          </ac:spMkLst>
        </pc:spChg>
        <pc:spChg chg="mod">
          <ac:chgData name="Guan Fung Howe" userId="13491f60ce8118be" providerId="LiveId" clId="{DE1D4268-3B54-407B-A0A1-3D37E7E483E4}" dt="2026-07-22T04:48:15.488" v="523"/>
          <ac:spMkLst>
            <pc:docMk/>
            <pc:sldMk cId="0" sldId="391"/>
            <ac:spMk id="4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7-22T04:24:01.866" v="74" actId="1036"/>
          <ac:picMkLst>
            <pc:docMk/>
            <pc:sldMk cId="0" sldId="391"/>
            <ac:picMk id="7" creationId="{735CDA67-D963-5835-3296-EF4E332A4C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爭議與局勢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克什米爾位於印度、巴基斯坦和中國三國的交界處。</a:t>
            </a:r>
            <a:br>
              <a:rPr lang="en-MY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因為歷史原因，</a:t>
            </a:r>
            <a:r>
              <a:rPr lang="en-US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70</a:t>
            </a: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多年來一直沒有給這區域劃定正式界線，導致該地區長期處於復雜的領土爭端與武裝摩擦之中。</a:t>
            </a:r>
            <a:br>
              <a:rPr lang="en-MY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許多國家甚至將這裏列為最高級別的旅遊禁區。雖然緊張氣氛從沒減少，但克什米爾的異國風光仍然吸引著許多愛冒險的遊客。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TW" altLang="en-US" b="1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身份認同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在這樣夾縫求生的環境中，當地百姓有著自己的身份認同。這裏的居民既不認為自己是印度人，</a:t>
            </a:r>
            <a:br>
              <a:rPr lang="en-MY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也不認為自己是巴基斯坦人</a:t>
            </a:r>
            <a:r>
              <a:rPr lang="en-US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——</a:t>
            </a: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他們只強烈地認為自己是‘克什米爾人’。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TW" altLang="en-US" b="1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自然與人文風貌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克什米爾擁有令人嘆為觀止的高山湖泊與雪山風光，一直有“喜馬拉雅山下的小瑞士”美譽。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不僅如此，當地人世代傳承的羊絨披肩、番紅花和手工藝，也展現出深厚的文化底蘊。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地區和平與安全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面臨</a:t>
            </a:r>
            <a:r>
              <a:rPr lang="en-US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70</a:t>
            </a: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多年的復雜爭端，求神賜給各方政治領袖智慧與尋求和平的心，能在異中求同，遏止一切武裝襲擊與恐怖主義暴力。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願天父的平安臨到克什米爾，親手托住並保障當地無辜的百姓，將他們從戰亂與暴力事件當中救拔出來。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TW" altLang="en-US" b="1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當地人身份認同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克什米爾人常年處於政治動蕩與身份認同的掙紮之中，內心有著深沈的孤獨與不安。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願這片土地上的每一個靈魂，都能在耶穌基督裏認識這位創造他們的天父，在主的愛裏找到真正的平安、盼望與永恒的歸屬。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TW" altLang="en-US" b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宣教與福音突破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雖然克什米爾地處軍事與政治敏感區域、福音工作面臨許多限制與危險，但神的愛不受邊界阻隔。</a:t>
            </a:r>
            <a:b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我們求神親自保守並差遣忠心有智慧的工人，善用當地的文化交流、傳統手工藝以及旅遊等各種契機，</a:t>
            </a:r>
            <a:br>
              <a:rPr lang="en-MY" altLang="zh-TW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TW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將和平與拯救的福音帶進這片美麗的土地，讓神的光照亮克什米爾。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5CDA67-D963-5835-3296-EF4E332A4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2371"/>
            <a:ext cx="12192000" cy="815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061" y="4534477"/>
            <a:ext cx="61218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年8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克什米爾</a:t>
            </a:r>
            <a:endParaRPr lang="en-MY" altLang="zh-TW" sz="4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205" y="260532"/>
            <a:ext cx="7340600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TW" altLang="en-US" sz="30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克什米爾簡介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Profiles of Kashmir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318541" y="833660"/>
            <a:ext cx="6981989" cy="605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爭議與局勢</a:t>
            </a:r>
            <a:br>
              <a:rPr kumimoji="0" lang="en-MY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克什米爾位於印、巴、中三國交界，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因歷史未劃定正式邊界，領土爭端長達</a:t>
            </a:r>
            <a: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年；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多國將其列為高風險旅遊禁區，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但依舊吸引大量愛冒險遊客。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身份認同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當地居民不認為自己是印度人或巴基斯坦人，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而是強烈認為自己</a:t>
            </a: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</a:t>
            </a: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克什米爾人</a:t>
            </a: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 </a:t>
            </a: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自然與人文風貌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克什米爾擁有絕美自然景觀，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被譽為</a:t>
            </a: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</a:t>
            </a: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喜馬拉雅山下的小瑞士</a:t>
            </a: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 </a:t>
            </a: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當地文化藝術與傳統手工藝也極具特色。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DED34F-AD69-DD11-C0E5-B465C1FCB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/>
          <a:stretch>
            <a:fillRect/>
          </a:stretch>
        </p:blipFill>
        <p:spPr>
          <a:xfrm>
            <a:off x="6730702" y="1966521"/>
            <a:ext cx="2948528" cy="195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250DE-EECB-FAC3-3839-DA6A9C487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09"/>
          <a:stretch>
            <a:fillRect/>
          </a:stretch>
        </p:blipFill>
        <p:spPr>
          <a:xfrm>
            <a:off x="6733782" y="3910457"/>
            <a:ext cx="2942367" cy="1957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EE708-28D7-A773-0A8D-A48F1A6C9E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7"/>
          <a:stretch>
            <a:fillRect/>
          </a:stretch>
        </p:blipFill>
        <p:spPr>
          <a:xfrm>
            <a:off x="9503230" y="4899648"/>
            <a:ext cx="2688770" cy="19574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4611F-1E15-88DB-3D20-C06B0360D2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02" y="0"/>
            <a:ext cx="2936206" cy="1952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D5E94B-297A-2C0E-4523-D3E44F86F4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30"/>
          <a:stretch>
            <a:fillRect/>
          </a:stretch>
        </p:blipFill>
        <p:spPr>
          <a:xfrm>
            <a:off x="9503230" y="2921266"/>
            <a:ext cx="2688770" cy="19783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200DB-057F-A312-D69F-DFA49C449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" b="197"/>
          <a:stretch/>
        </p:blipFill>
        <p:spPr>
          <a:xfrm>
            <a:off x="6951546" y="3923153"/>
            <a:ext cx="2948528" cy="1957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CBBD1-FBDA-091F-CB61-238A593C2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339" y="1961577"/>
            <a:ext cx="2936206" cy="1957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9DC2-928A-48B1-33E8-6A321EDA50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75" y="4896422"/>
            <a:ext cx="2942367" cy="196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8CB027-4D83-9CE9-B62E-9489666F9D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648" y="0"/>
            <a:ext cx="2939426" cy="1961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60D545-6AF0-ABFA-ECBB-E4A2745A03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07"/>
          <a:stretch>
            <a:fillRect/>
          </a:stretch>
        </p:blipFill>
        <p:spPr>
          <a:xfrm>
            <a:off x="9255794" y="2635578"/>
            <a:ext cx="2936206" cy="2250858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434989" y="1006038"/>
            <a:ext cx="6841400" cy="463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地區和平與安全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祈求不同政權在異中求同，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遏止武裝襲擊與恐怖主義，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保障當地百姓免受戰亂之苦。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當地人身份認同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在政治動蕩與身份掙紮中，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願克什米爾人能在基督裏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找到真正的平安、盼望與歸屬。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宣教與福音突破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祈求神保守並差遣忠心的工人，藉著文化交流、</a:t>
            </a:r>
            <a:br>
              <a:rPr lang="en-MY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傳統手工藝及旅遊等契機，將福音帶進這片土地。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600" y="391886"/>
            <a:ext cx="590817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代禱方向 </a:t>
            </a:r>
            <a:r>
              <a:rPr kumimoji="0" lang="pt-BR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410517-1569-534B-A1C1-BEF437363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8128"/>
            <a:ext cx="12192000" cy="8136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讓我們同心為</a:t>
            </a:r>
            <a:r>
              <a:rPr lang="zh-TW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克什米爾</a:t>
            </a: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禱告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625" y="605150"/>
            <a:ext cx="10826750" cy="56477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親愛的天父，祢是至高者，超乎全地；</a:t>
            </a:r>
            <a:b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祢被尊崇，遠超萬神之上，我們贊美祢。</a:t>
            </a:r>
            <a:b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願祢的榮耀臨到克什米爾遍山遍谷！</a:t>
            </a:r>
            <a:b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當國與國彼此爭鬥，克什米爾歸屬不明時，</a:t>
            </a:r>
            <a:b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願執政者秉持公義，和平處理領土的糾紛；</a:t>
            </a:r>
            <a:b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求祢保護克什米爾人，使他們躲過各種攻擊。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當克什米爾人在疲憊和失望中尋求盼望時，求主親自賜下安慰，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他們便知道在祢裏面有生命的源頭和永恒的盼望。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求祢差派並使用祢的工人，讓他們滿有智慧，</a:t>
            </a:r>
            <a:b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跨越信仰和文化的隔閡，用生活、故事、見證、分享，</a:t>
            </a:r>
            <a:b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將克什米爾人領到耶穌的羊圈，歡喜地接受耶穌基督為救主！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奉主耶穌的名求，阿</a:t>
            </a: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們</a:t>
            </a:r>
            <a:r>
              <a:rPr lang="zh-TW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1290</Words>
  <Application>Microsoft Office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Yeng Shiow Lim</cp:lastModifiedBy>
  <cp:revision>35</cp:revision>
  <dcterms:created xsi:type="dcterms:W3CDTF">2026-07-21T21:29:17Z</dcterms:created>
  <dcterms:modified xsi:type="dcterms:W3CDTF">2026-07-22T08:41:12Z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AB954FC386663BB8ADE45F6AE743F599_43</vt:lpwstr>
  </property>
  <property fmtid="{D5CDD505-2E9C-101B-9397-08002B2CF9AE}" pid="3" name="KSOProductBuildVer">
    <vt:lpwstr>1033-12.1.23152.23152</vt:lpwstr>
  </property>
</Properties>
</file>