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15ADA-186B-40E4-AC2E-A1723D39A763}" v="27" dt="2026-07-22T04:45:33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249" autoAdjust="0"/>
  </p:normalViewPr>
  <p:slideViewPr>
    <p:cSldViewPr snapToGrid="0">
      <p:cViewPr varScale="1">
        <p:scale>
          <a:sx n="53" d="100"/>
          <a:sy n="53" d="100"/>
        </p:scale>
        <p:origin x="11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7-22T04:45:15.256" v="522" actId="1076"/>
      <pc:docMkLst>
        <pc:docMk/>
      </pc:docMkLst>
      <pc:sldChg chg="addSp delSp modSp mod modNotesTx">
        <pc:chgData name="Guan Fung Howe" userId="13491f60ce8118be" providerId="LiveId" clId="{DE1D4268-3B54-407B-A0A1-3D37E7E483E4}" dt="2026-07-22T04:43:49.267" v="517" actId="113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7-22T04:17:10.123" v="37" actId="255"/>
          <ac:spMkLst>
            <pc:docMk/>
            <pc:sldMk cId="0" sldId="386"/>
            <ac:spMk id="2" creationId="{00000000-0000-0000-0000-000000000000}"/>
          </ac:spMkLst>
        </pc:spChg>
        <pc:grpChg chg="add del mod">
          <ac:chgData name="Guan Fung Howe" userId="13491f60ce8118be" providerId="LiveId" clId="{DE1D4268-3B54-407B-A0A1-3D37E7E483E4}" dt="2026-07-22T04:31:18.529" v="248" actId="165"/>
          <ac:grpSpMkLst>
            <pc:docMk/>
            <pc:sldMk cId="0" sldId="386"/>
            <ac:grpSpMk id="13" creationId="{2A51978F-53C0-D981-3449-FED89DD6D814}"/>
          </ac:grpSpMkLst>
        </pc:grpChg>
        <pc:grpChg chg="add del mod">
          <ac:chgData name="Guan Fung Howe" userId="13491f60ce8118be" providerId="LiveId" clId="{DE1D4268-3B54-407B-A0A1-3D37E7E483E4}" dt="2026-07-22T04:32:53.002" v="269" actId="165"/>
          <ac:grpSpMkLst>
            <pc:docMk/>
            <pc:sldMk cId="0" sldId="386"/>
            <ac:grpSpMk id="16" creationId="{65A227B4-AE77-7E2E-CD79-489FF1EC588C}"/>
          </ac:grpSpMkLst>
        </pc:grpChg>
        <pc:picChg chg="add del mod ord topLvl modCrop">
          <ac:chgData name="Guan Fung Howe" userId="13491f60ce8118be" providerId="LiveId" clId="{DE1D4268-3B54-407B-A0A1-3D37E7E483E4}" dt="2026-07-22T04:43:08.512" v="513" actId="1035"/>
          <ac:picMkLst>
            <pc:docMk/>
            <pc:sldMk cId="0" sldId="386"/>
            <ac:picMk id="6" creationId="{EB8EE708-28D7-A773-0A8D-A48F1A6C9E2B}"/>
          </ac:picMkLst>
        </pc:picChg>
        <pc:picChg chg="add mod topLvl">
          <ac:chgData name="Guan Fung Howe" userId="13491f60ce8118be" providerId="LiveId" clId="{DE1D4268-3B54-407B-A0A1-3D37E7E483E4}" dt="2026-07-22T04:33:00.786" v="285" actId="1036"/>
          <ac:picMkLst>
            <pc:docMk/>
            <pc:sldMk cId="0" sldId="386"/>
            <ac:picMk id="8" creationId="{DC5250DE-EECB-FAC3-3839-DA6A9C487428}"/>
          </ac:picMkLst>
        </pc:picChg>
        <pc:picChg chg="add mod ord topLvl modCrop">
          <ac:chgData name="Guan Fung Howe" userId="13491f60ce8118be" providerId="LiveId" clId="{DE1D4268-3B54-407B-A0A1-3D37E7E483E4}" dt="2026-07-22T04:33:19.753" v="298" actId="1035"/>
          <ac:picMkLst>
            <pc:docMk/>
            <pc:sldMk cId="0" sldId="386"/>
            <ac:picMk id="10" creationId="{34DED34F-AD69-DD11-C0E5-B465C1FCB13A}"/>
          </ac:picMkLst>
        </pc:picChg>
        <pc:picChg chg="add mod ord topLvl">
          <ac:chgData name="Guan Fung Howe" userId="13491f60ce8118be" providerId="LiveId" clId="{DE1D4268-3B54-407B-A0A1-3D37E7E483E4}" dt="2026-07-22T04:43:01.113" v="509" actId="1037"/>
          <ac:picMkLst>
            <pc:docMk/>
            <pc:sldMk cId="0" sldId="386"/>
            <ac:picMk id="12" creationId="{33D5E94B-297A-2C0E-4523-D3E44F86F476}"/>
          </ac:picMkLst>
        </pc:picChg>
        <pc:picChg chg="add mod topLvl">
          <ac:chgData name="Guan Fung Howe" userId="13491f60ce8118be" providerId="LiveId" clId="{DE1D4268-3B54-407B-A0A1-3D37E7E483E4}" dt="2026-07-22T04:33:24.617" v="307" actId="1035"/>
          <ac:picMkLst>
            <pc:docMk/>
            <pc:sldMk cId="0" sldId="386"/>
            <ac:picMk id="15" creationId="{3144611F-1E15-88DB-3D20-C06B0360D216}"/>
          </ac:picMkLst>
        </pc:picChg>
      </pc:sldChg>
      <pc:sldChg chg="addSp modSp mod modNotesTx">
        <pc:chgData name="Guan Fung Howe" userId="13491f60ce8118be" providerId="LiveId" clId="{DE1D4268-3B54-407B-A0A1-3D37E7E483E4}" dt="2026-07-22T04:45:15.256" v="522" actId="1076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7-22T04:43:26.016" v="514" actId="14100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7-22T04:16:21.160" v="18" actId="404"/>
          <ac:spMkLst>
            <pc:docMk/>
            <pc:sldMk cId="0" sldId="387"/>
            <ac:spMk id="5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4" creationId="{40A200DB-057F-A312-D69F-DFA49C44921E}"/>
          </ac:picMkLst>
        </pc:picChg>
        <pc:picChg chg="add mod ord">
          <ac:chgData name="Guan Fung Howe" userId="13491f60ce8118be" providerId="LiveId" clId="{DE1D4268-3B54-407B-A0A1-3D37E7E483E4}" dt="2026-07-22T04:45:15.256" v="522" actId="1076"/>
          <ac:picMkLst>
            <pc:docMk/>
            <pc:sldMk cId="0" sldId="387"/>
            <ac:picMk id="7" creationId="{6A409DC2-928A-48B1-33E8-6A321EDA5004}"/>
          </ac:picMkLst>
        </pc:pic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10" creationId="{2AECBBD1-FBDA-091F-CB61-238A593C2BE8}"/>
          </ac:picMkLst>
        </pc:picChg>
        <pc:picChg chg="add mod ord">
          <ac:chgData name="Guan Fung Howe" userId="13491f60ce8118be" providerId="LiveId" clId="{DE1D4268-3B54-407B-A0A1-3D37E7E483E4}" dt="2026-07-22T04:41:22.642" v="492" actId="1038"/>
          <ac:picMkLst>
            <pc:docMk/>
            <pc:sldMk cId="0" sldId="387"/>
            <ac:picMk id="12" creationId="{7160D545-6AF0-ABFA-ECBB-E4A2745A03A3}"/>
          </ac:picMkLst>
        </pc:picChg>
        <pc:picChg chg="add mod ord">
          <ac:chgData name="Guan Fung Howe" userId="13491f60ce8118be" providerId="LiveId" clId="{DE1D4268-3B54-407B-A0A1-3D37E7E483E4}" dt="2026-07-22T04:39:51.233" v="441" actId="1037"/>
          <ac:picMkLst>
            <pc:docMk/>
            <pc:sldMk cId="0" sldId="387"/>
            <ac:picMk id="14" creationId="{258CB027-4D83-9CE9-B62E-9489666F9D9B}"/>
          </ac:picMkLst>
        </pc:picChg>
      </pc:sldChg>
      <pc:sldChg chg="addSp delSp modSp mod">
        <pc:chgData name="Guan Fung Howe" userId="13491f60ce8118be" providerId="LiveId" clId="{DE1D4268-3B54-407B-A0A1-3D37E7E483E4}" dt="2026-07-22T04:34:19.529" v="334" actId="1076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7-22T04:15:40.265" v="14" actId="207"/>
          <ac:spMkLst>
            <pc:docMk/>
            <pc:sldMk cId="0" sldId="388"/>
            <ac:spMk id="2" creationId="{00000000-0000-0000-0000-000000000000}"/>
          </ac:spMkLst>
        </pc:spChg>
        <pc:picChg chg="add del mod ord">
          <ac:chgData name="Guan Fung Howe" userId="13491f60ce8118be" providerId="LiveId" clId="{DE1D4268-3B54-407B-A0A1-3D37E7E483E4}" dt="2026-07-22T04:26:42.412" v="106" actId="22"/>
          <ac:picMkLst>
            <pc:docMk/>
            <pc:sldMk cId="0" sldId="388"/>
            <ac:picMk id="5" creationId="{A27E4BEE-CA75-B7B9-EBA4-7ADBFB5F211E}"/>
          </ac:picMkLst>
        </pc:picChg>
        <pc:picChg chg="add mod ord">
          <ac:chgData name="Guan Fung Howe" userId="13491f60ce8118be" providerId="LiveId" clId="{DE1D4268-3B54-407B-A0A1-3D37E7E483E4}" dt="2026-07-22T04:34:19.529" v="334" actId="1076"/>
          <ac:picMkLst>
            <pc:docMk/>
            <pc:sldMk cId="0" sldId="388"/>
            <ac:picMk id="7" creationId="{05410517-1569-534B-A1C1-BEF4373637E9}"/>
          </ac:picMkLst>
        </pc:picChg>
      </pc:sldChg>
      <pc:sldChg chg="modSp mod">
        <pc:chgData name="Guan Fung Howe" userId="13491f60ce8118be" providerId="LiveId" clId="{DE1D4268-3B54-407B-A0A1-3D37E7E483E4}" dt="2026-07-22T04:15:25.947" v="12" actId="948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7-22T04:15:25.947" v="12" actId="948"/>
          <ac:spMkLst>
            <pc:docMk/>
            <pc:sldMk cId="0" sldId="389"/>
            <ac:spMk id="5" creationId="{00000000-0000-0000-0000-000000000000}"/>
          </ac:spMkLst>
        </pc:spChg>
      </pc:sldChg>
      <pc:sldChg chg="addSp delSp modSp mod delAnim modAnim">
        <pc:chgData name="Guan Fung Howe" userId="13491f60ce8118be" providerId="LiveId" clId="{DE1D4268-3B54-407B-A0A1-3D37E7E483E4}" dt="2026-07-22T04:24:01.866" v="74" actId="1036"/>
        <pc:sldMkLst>
          <pc:docMk/>
          <pc:sldMk cId="0" sldId="391"/>
        </pc:sldMkLst>
        <pc:spChg chg="add del mod">
          <ac:chgData name="Guan Fung Howe" userId="13491f60ce8118be" providerId="LiveId" clId="{DE1D4268-3B54-407B-A0A1-3D37E7E483E4}" dt="2026-07-22T04:20:53.156" v="42" actId="478"/>
          <ac:spMkLst>
            <pc:docMk/>
            <pc:sldMk cId="0" sldId="391"/>
            <ac:spMk id="2" creationId="{653989F4-15E8-A9ED-00CD-2AACB3B7DBA5}"/>
          </ac:spMkLst>
        </pc:spChg>
        <pc:spChg chg="mod">
          <ac:chgData name="Guan Fung Howe" userId="13491f60ce8118be" providerId="LiveId" clId="{DE1D4268-3B54-407B-A0A1-3D37E7E483E4}" dt="2026-07-22T04:20:50.179" v="41" actId="1076"/>
          <ac:spMkLst>
            <pc:docMk/>
            <pc:sldMk cId="0" sldId="391"/>
            <ac:spMk id="4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7-22T04:24:01.866" v="74" actId="1036"/>
          <ac:picMkLst>
            <pc:docMk/>
            <pc:sldMk cId="0" sldId="391"/>
            <ac:picMk id="7" creationId="{735CDA67-D963-5835-3296-EF4E332A4C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zh-TW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争议与局势</a:t>
            </a:r>
            <a:br>
              <a:rPr lang="en-MY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克什米尔位于印度、巴基斯坦和中国三国的交界处。</a:t>
            </a:r>
            <a:endParaRPr lang="en-MY" altLang="zh-CN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因为历史原因，</a:t>
            </a:r>
            <a:r>
              <a:rPr lang="en-US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70</a:t>
            </a: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多年来一直没有给这区域划定正式界线，导致该地区长期处于复杂的领土争端与武装摩擦之中。</a:t>
            </a:r>
            <a:endParaRPr lang="en-MY" altLang="zh-CN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许多国家甚至将这里列为最高级别的旅游禁区。</a:t>
            </a:r>
            <a:br>
              <a:rPr lang="en-MY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虽然紧张气氛从没减少，但克什米尔的异国风光仍然吸引着许多爱冒险的游客。</a:t>
            </a:r>
            <a:endParaRPr lang="en-US" altLang="zh-CN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身份认同</a:t>
            </a:r>
            <a:b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在这样夹缝求生的环境中，当地百姓有着自己的身份认同。</a:t>
            </a:r>
            <a:endParaRPr lang="en-MY" altLang="zh-CN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这里的居民既不认为自己是印度人，也不认为自己是巴基斯坦人</a:t>
            </a:r>
            <a:r>
              <a:rPr lang="en-US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——</a:t>
            </a: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他们只强烈地认为自己是</a:t>
            </a:r>
            <a:r>
              <a:rPr lang="en-US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‘</a:t>
            </a: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克什米尔人</a:t>
            </a:r>
            <a:r>
              <a:rPr lang="en-US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’</a:t>
            </a: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。</a:t>
            </a:r>
            <a:endParaRPr lang="en-US" altLang="zh-CN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自然与人文风貌</a:t>
            </a:r>
            <a:br>
              <a:rPr lang="en-US" altLang="zh-TW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克什米尔拥有令人叹为观止的高山湖泊与雪山风光，一直有“喜马拉雅山下的小瑞士”美誉。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不仅如此，当地人世代传承的羊绒披肩、番红花和手工艺，也展现出深厚的文化底蕴。</a:t>
            </a:r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地区和平与安全</a:t>
            </a:r>
            <a:br>
              <a:rPr lang="en-US" altLang="zh-TW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面临</a:t>
            </a:r>
            <a:r>
              <a:rPr lang="en-US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70</a:t>
            </a: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多年的复杂争端，求神赐给各方政治领袖智慧与寻求和平的心，能在异中求同，遏止一切武装袭击与恐怖主义暴力。</a:t>
            </a:r>
            <a:br>
              <a:rPr lang="en-US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愿天父的平安临到克什米尔，亲手托住并保障当地无辜的百姓，将他们从战乱与暴力事件当中救拔出来</a:t>
            </a:r>
            <a:r>
              <a:rPr lang="en-US" altLang="zh-CN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lang="zh-CN" altLang="en-US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zh-TW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当地人身份认同</a:t>
            </a:r>
            <a:br>
              <a:rPr lang="en-US" altLang="zh-TW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克什米尔人常年处于政治动荡与身份认同的挣扎之中，内心有着深沉的孤独与不安。</a:t>
            </a:r>
            <a:b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愿这片土地上的每一个灵魂，都能在耶稣基督里认识这位创造他们的天父，在主的爱里找到真正的平安、盼望与永恒的归属。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zh-TW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宣教与福音突破</a:t>
            </a:r>
            <a:br>
              <a:rPr lang="en-US" altLang="zh-TW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dirty="0"/>
              <a:t>虽然克什米尔地处军事与政治敏感区域、福音工作面临许多限制与危险，但神的爱不受边界阻隔。</a:t>
            </a:r>
            <a:br>
              <a:rPr lang="en-US" altLang="zh-CN" dirty="0"/>
            </a:br>
            <a:r>
              <a:rPr lang="zh-CN" altLang="en-US" dirty="0"/>
              <a:t>我们求神亲自保守并差遣忠心有智慧的工人，善用当地的文化交流、传统手工艺以及旅游等各种契机，</a:t>
            </a:r>
            <a:endParaRPr lang="en-MY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dirty="0"/>
              <a:t>将和平与拯救的福音带进这片美丽的土地，让神的光照亮克什米尔。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5CDA67-D963-5835-3296-EF4E332A4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2371"/>
            <a:ext cx="12192000" cy="815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061" y="4534477"/>
            <a:ext cx="6121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年8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克什米尔</a:t>
            </a:r>
            <a:endParaRPr kumimoji="0" lang="en-MY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962" y="316379"/>
            <a:ext cx="7340600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克什米尔简介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Profiles of Kashmir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329793" y="885001"/>
            <a:ext cx="6976745" cy="572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争议与局势</a:t>
            </a:r>
            <a:br>
              <a:rPr kumimoji="0" lang="en-MY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MY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位于印、巴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中三国交界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因历史未划定正式边界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领土争端长达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70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多国将其列为高风险旅游禁区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但依旧吸引大量爱冒险游客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分</a:t>
            </a: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认同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当地居民不认为自己是印度人或巴基斯坦人，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而是强烈认为自己是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克什米尔人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自然与人文风貌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克什米尔拥有绝美自然景观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被誉为“喜马拉雅山下的小瑞士”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当地文化艺术与传统手工艺也极具特色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DED34F-AD69-DD11-C0E5-B465C1FCB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/>
          <a:stretch>
            <a:fillRect/>
          </a:stretch>
        </p:blipFill>
        <p:spPr>
          <a:xfrm>
            <a:off x="7231775" y="1922363"/>
            <a:ext cx="2948528" cy="195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250DE-EECB-FAC3-3839-DA6A9C487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855" y="3874627"/>
            <a:ext cx="2942367" cy="22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EE708-28D7-A773-0A8D-A48F1A6C9E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7"/>
          <a:stretch>
            <a:fillRect/>
          </a:stretch>
        </p:blipFill>
        <p:spPr>
          <a:xfrm>
            <a:off x="9513644" y="4900529"/>
            <a:ext cx="2688770" cy="19574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4611F-1E15-88DB-3D20-C06B0360D2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75" y="0"/>
            <a:ext cx="2936206" cy="1952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D5E94B-297A-2C0E-4523-D3E44F86F4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30"/>
          <a:stretch>
            <a:fillRect/>
          </a:stretch>
        </p:blipFill>
        <p:spPr>
          <a:xfrm>
            <a:off x="9513645" y="2943058"/>
            <a:ext cx="2688770" cy="19783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200DB-057F-A312-D69F-DFA49C449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" b="197"/>
          <a:stretch/>
        </p:blipFill>
        <p:spPr>
          <a:xfrm>
            <a:off x="7013109" y="3925349"/>
            <a:ext cx="2948528" cy="1957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CBBD1-FBDA-091F-CB61-238A593C2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902" y="1967879"/>
            <a:ext cx="2936206" cy="1957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9DC2-928A-48B1-33E8-6A321EDA50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9633" y="4896425"/>
            <a:ext cx="2942367" cy="196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8CB027-4D83-9CE9-B62E-9489666F9D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211" y="0"/>
            <a:ext cx="2939426" cy="1961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60D545-6AF0-ABFA-ECBB-E4A2745A03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9633" y="2798775"/>
            <a:ext cx="2936206" cy="2097649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462914" y="1111068"/>
            <a:ext cx="6841400" cy="463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地区和平与安全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祈求不同政权在异中求同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b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遏止武装袭击与恐怖主义，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保障当地百姓免受战乱之苦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当地人身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分</a:t>
            </a: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认同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在政治动荡与身份挣扎中，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愿克什米尔人能在基督里找到真正的平安、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盼望与归属。</a:t>
            </a:r>
          </a:p>
          <a:p>
            <a:pPr marL="457200" marR="0" lvl="0" indent="-45720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宣教与福音突破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祈求神保守并差遣忠心的工人，借着文化交流、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传统手工艺及旅游等契机，将福音带进这片土地。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525" y="391886"/>
            <a:ext cx="590817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代祷方向</a:t>
            </a:r>
            <a:r>
              <a:rPr lang="en-MY" altLang="zh-CN" sz="3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pt-BR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410517-1569-534B-A1C1-BEF437363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8128"/>
            <a:ext cx="12192000" cy="8136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让我们同心为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克什米尔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625" y="605150"/>
            <a:ext cx="10826750" cy="56477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亲爱的天父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祢是至高者，超乎全地；</a:t>
            </a:r>
            <a:br>
              <a:rPr kumimoji="0" lang="en-MY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祢被尊崇，远超万神之上，我们赞美祢。</a:t>
            </a:r>
            <a:br>
              <a:rPr kumimoji="0" lang="en-MY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愿祢的荣耀临到克什米尔遍山遍谷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当国与国彼此争斗，克什米尔归属不明时，</a:t>
            </a:r>
            <a:br>
              <a:rPr kumimoji="0" lang="en-MY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愿执政者秉持公义，和平处理领土的纠纷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求祢保护克什米尔人，使他们躲过各种攻击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当克什米尔人在疲惫和失望中寻求盼望时，求主亲自赐下安慰，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他们便知道在祢里面有生命的源头和永恒的盼望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求祢差派并使用祢的工人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让他们满有智慧，</a:t>
            </a:r>
            <a:br>
              <a:rPr kumimoji="0" lang="en-MY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跨越信仰和文化的隔阂，用生活、故事、见证、分享，</a:t>
            </a:r>
            <a:br>
              <a:rPr kumimoji="0" lang="en-MY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将克什米尔人领到耶稣的羊圈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欢喜地接受耶稣基督为救主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奉主耶稣的名求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阿</a:t>
            </a: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1288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Yeng Shiow Lim</cp:lastModifiedBy>
  <cp:revision>28</cp:revision>
  <dcterms:created xsi:type="dcterms:W3CDTF">2026-07-21T21:29:17Z</dcterms:created>
  <dcterms:modified xsi:type="dcterms:W3CDTF">2026-07-22T08:40:30Z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AB954FC386663BB8ADE45F6AE743F599_43</vt:lpwstr>
  </property>
  <property fmtid="{D5CDD505-2E9C-101B-9397-08002B2CF9AE}" pid="3" name="KSOProductBuildVer">
    <vt:lpwstr>1033-12.1.23152.23152</vt:lpwstr>
  </property>
</Properties>
</file>