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91" r:id="rId2"/>
    <p:sldId id="392" r:id="rId3"/>
    <p:sldId id="387" r:id="rId4"/>
    <p:sldId id="388" r:id="rId5"/>
    <p:sldId id="389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F80ED-0549-460B-819C-0FBD73153634}" v="53" dt="2026-03-30T04:56:03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15" autoAdjust="0"/>
  </p:normalViewPr>
  <p:slideViewPr>
    <p:cSldViewPr snapToGrid="0">
      <p:cViewPr varScale="1">
        <p:scale>
          <a:sx n="63" d="100"/>
          <a:sy n="63" d="100"/>
        </p:scale>
        <p:origin x="1195" y="250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undo custSel addSld delSld modSld">
      <pc:chgData name="Guan Fung Howe" userId="13491f60ce8118be" providerId="LiveId" clId="{DE1D4268-3B54-407B-A0A1-3D37E7E483E4}" dt="2026-03-30T04:56:09.416" v="1496" actId="1076"/>
      <pc:docMkLst>
        <pc:docMk/>
      </pc:docMkLst>
      <pc:sldChg chg="addSp delSp modSp mod setBg">
        <pc:chgData name="Guan Fung Howe" userId="13491f60ce8118be" providerId="LiveId" clId="{DE1D4268-3B54-407B-A0A1-3D37E7E483E4}" dt="2026-03-24T04:37:40.496" v="1489" actId="478"/>
        <pc:sldMkLst>
          <pc:docMk/>
          <pc:sldMk cId="1574338649" sldId="387"/>
        </pc:sldMkLst>
        <pc:spChg chg="mod">
          <ac:chgData name="Guan Fung Howe" userId="13491f60ce8118be" providerId="LiveId" clId="{DE1D4268-3B54-407B-A0A1-3D37E7E483E4}" dt="2026-03-24T04:36:09.496" v="1448" actId="1076"/>
          <ac:spMkLst>
            <pc:docMk/>
            <pc:sldMk cId="1574338649" sldId="387"/>
            <ac:spMk id="3" creationId="{6AD12F91-16CF-4700-53C9-85E08E1D8A15}"/>
          </ac:spMkLst>
        </pc:spChg>
        <pc:spChg chg="mod">
          <ac:chgData name="Guan Fung Howe" userId="13491f60ce8118be" providerId="LiveId" clId="{DE1D4268-3B54-407B-A0A1-3D37E7E483E4}" dt="2026-03-24T04:34:06.690" v="1415" actId="20577"/>
          <ac:spMkLst>
            <pc:docMk/>
            <pc:sldMk cId="1574338649" sldId="387"/>
            <ac:spMk id="5" creationId="{52C56267-E621-3CC5-9551-260C6E5458F8}"/>
          </ac:spMkLst>
        </pc:spChg>
        <pc:picChg chg="add mod ord">
          <ac:chgData name="Guan Fung Howe" userId="13491f60ce8118be" providerId="LiveId" clId="{DE1D4268-3B54-407B-A0A1-3D37E7E483E4}" dt="2026-03-24T04:16:34.275" v="1185" actId="1076"/>
          <ac:picMkLst>
            <pc:docMk/>
            <pc:sldMk cId="1574338649" sldId="387"/>
            <ac:picMk id="2" creationId="{63C09B35-E84E-95DF-618D-97637880BC37}"/>
          </ac:picMkLst>
        </pc:picChg>
        <pc:picChg chg="add mod ord">
          <ac:chgData name="Guan Fung Howe" userId="13491f60ce8118be" providerId="LiveId" clId="{DE1D4268-3B54-407B-A0A1-3D37E7E483E4}" dt="2026-03-24T04:07:02.533" v="1035" actId="1076"/>
          <ac:picMkLst>
            <pc:docMk/>
            <pc:sldMk cId="1574338649" sldId="387"/>
            <ac:picMk id="4" creationId="{98443B73-1912-EF45-756D-7F11192F6732}"/>
          </ac:picMkLst>
        </pc:picChg>
        <pc:picChg chg="add mod ord">
          <ac:chgData name="Guan Fung Howe" userId="13491f60ce8118be" providerId="LiveId" clId="{DE1D4268-3B54-407B-A0A1-3D37E7E483E4}" dt="2026-03-24T04:26:14.080" v="1397" actId="1582"/>
          <ac:picMkLst>
            <pc:docMk/>
            <pc:sldMk cId="1574338649" sldId="387"/>
            <ac:picMk id="6" creationId="{D282950D-78E7-924F-9DB9-5E626E695083}"/>
          </ac:picMkLst>
        </pc:picChg>
        <pc:picChg chg="add mod ord">
          <ac:chgData name="Guan Fung Howe" userId="13491f60ce8118be" providerId="LiveId" clId="{DE1D4268-3B54-407B-A0A1-3D37E7E483E4}" dt="2026-03-24T04:12:54.819" v="1093" actId="14100"/>
          <ac:picMkLst>
            <pc:docMk/>
            <pc:sldMk cId="1574338649" sldId="387"/>
            <ac:picMk id="7" creationId="{219F1B2B-3FB3-36D8-3EF4-408C4E0FC534}"/>
          </ac:picMkLst>
        </pc:picChg>
        <pc:picChg chg="add mod">
          <ac:chgData name="Guan Fung Howe" userId="13491f60ce8118be" providerId="LiveId" clId="{DE1D4268-3B54-407B-A0A1-3D37E7E483E4}" dt="2026-03-24T04:28:10.723" v="1404" actId="1076"/>
          <ac:picMkLst>
            <pc:docMk/>
            <pc:sldMk cId="1574338649" sldId="387"/>
            <ac:picMk id="11" creationId="{48CA39A3-CE73-EB63-0AD4-F33EF489C725}"/>
          </ac:picMkLst>
        </pc:picChg>
        <pc:picChg chg="add mod ord">
          <ac:chgData name="Guan Fung Howe" userId="13491f60ce8118be" providerId="LiveId" clId="{DE1D4268-3B54-407B-A0A1-3D37E7E483E4}" dt="2026-03-24T04:36:51.575" v="1462" actId="1076"/>
          <ac:picMkLst>
            <pc:docMk/>
            <pc:sldMk cId="1574338649" sldId="387"/>
            <ac:picMk id="17" creationId="{5BEEAD80-9CEE-8C7C-136F-DB1784CB87D0}"/>
          </ac:picMkLst>
        </pc:picChg>
        <pc:picChg chg="add mod ord">
          <ac:chgData name="Guan Fung Howe" userId="13491f60ce8118be" providerId="LiveId" clId="{DE1D4268-3B54-407B-A0A1-3D37E7E483E4}" dt="2026-03-24T04:24:14.115" v="1361" actId="688"/>
          <ac:picMkLst>
            <pc:docMk/>
            <pc:sldMk cId="1574338649" sldId="387"/>
            <ac:picMk id="19" creationId="{9114D577-0ECF-4BA5-2022-3537FDFB402B}"/>
          </ac:picMkLst>
        </pc:picChg>
        <pc:picChg chg="add mod ord">
          <ac:chgData name="Guan Fung Howe" userId="13491f60ce8118be" providerId="LiveId" clId="{DE1D4268-3B54-407B-A0A1-3D37E7E483E4}" dt="2026-03-24T04:28:32.514" v="1413" actId="1076"/>
          <ac:picMkLst>
            <pc:docMk/>
            <pc:sldMk cId="1574338649" sldId="387"/>
            <ac:picMk id="21" creationId="{96D423C1-F28F-245E-EFE5-87B59083642B}"/>
          </ac:picMkLst>
        </pc:picChg>
      </pc:sldChg>
      <pc:sldChg chg="addSp modSp mod setBg modAnim">
        <pc:chgData name="Guan Fung Howe" userId="13491f60ce8118be" providerId="LiveId" clId="{DE1D4268-3B54-407B-A0A1-3D37E7E483E4}" dt="2026-03-24T04:38:20.812" v="1491" actId="207"/>
        <pc:sldMkLst>
          <pc:docMk/>
          <pc:sldMk cId="2541531073" sldId="388"/>
        </pc:sldMkLst>
        <pc:spChg chg="mod">
          <ac:chgData name="Guan Fung Howe" userId="13491f60ce8118be" providerId="LiveId" clId="{DE1D4268-3B54-407B-A0A1-3D37E7E483E4}" dt="2026-03-24T04:38:20.812" v="1491" actId="207"/>
          <ac:spMkLst>
            <pc:docMk/>
            <pc:sldMk cId="2541531073" sldId="388"/>
            <ac:spMk id="2" creationId="{D2CA3CA3-A66D-D804-150C-AD02C72B11B5}"/>
          </ac:spMkLst>
        </pc:spChg>
        <pc:picChg chg="add mod ord">
          <ac:chgData name="Guan Fung Howe" userId="13491f60ce8118be" providerId="LiveId" clId="{DE1D4268-3B54-407B-A0A1-3D37E7E483E4}" dt="2026-03-24T02:19:19.760" v="94" actId="171"/>
          <ac:picMkLst>
            <pc:docMk/>
            <pc:sldMk cId="2541531073" sldId="388"/>
            <ac:picMk id="5" creationId="{7CE39682-7C2B-56C6-A065-CC81C7FA5DCF}"/>
          </ac:picMkLst>
        </pc:picChg>
      </pc:sldChg>
      <pc:sldChg chg="modSp mod setBg">
        <pc:chgData name="Guan Fung Howe" userId="13491f60ce8118be" providerId="LiveId" clId="{DE1D4268-3B54-407B-A0A1-3D37E7E483E4}" dt="2026-03-24T02:27:33.292" v="187"/>
        <pc:sldMkLst>
          <pc:docMk/>
          <pc:sldMk cId="434120057" sldId="389"/>
        </pc:sldMkLst>
        <pc:spChg chg="mod">
          <ac:chgData name="Guan Fung Howe" userId="13491f60ce8118be" providerId="LiveId" clId="{DE1D4268-3B54-407B-A0A1-3D37E7E483E4}" dt="2026-03-24T02:14:05.621" v="29" actId="948"/>
          <ac:spMkLst>
            <pc:docMk/>
            <pc:sldMk cId="434120057" sldId="389"/>
            <ac:spMk id="5" creationId="{FD709735-ED32-B66E-FEE7-B3A09ABB09C1}"/>
          </ac:spMkLst>
        </pc:spChg>
      </pc:sldChg>
      <pc:sldChg chg="addSp delSp modSp mod setBg delAnim modAnim">
        <pc:chgData name="Guan Fung Howe" userId="13491f60ce8118be" providerId="LiveId" clId="{DE1D4268-3B54-407B-A0A1-3D37E7E483E4}" dt="2026-03-30T04:56:09.416" v="1496" actId="1076"/>
        <pc:sldMkLst>
          <pc:docMk/>
          <pc:sldMk cId="91490787" sldId="391"/>
        </pc:sldMkLst>
        <pc:spChg chg="add mod">
          <ac:chgData name="Guan Fung Howe" userId="13491f60ce8118be" providerId="LiveId" clId="{DE1D4268-3B54-407B-A0A1-3D37E7E483E4}" dt="2026-03-30T04:56:09.416" v="1496" actId="1076"/>
          <ac:spMkLst>
            <pc:docMk/>
            <pc:sldMk cId="91490787" sldId="391"/>
            <ac:spMk id="2" creationId="{C94B8D27-65AA-75DA-C990-D69188A612C6}"/>
          </ac:spMkLst>
        </pc:spChg>
        <pc:spChg chg="add del mod">
          <ac:chgData name="Guan Fung Howe" userId="13491f60ce8118be" providerId="LiveId" clId="{DE1D4268-3B54-407B-A0A1-3D37E7E483E4}" dt="2026-03-30T04:55:56.450" v="1493" actId="478"/>
          <ac:spMkLst>
            <pc:docMk/>
            <pc:sldMk cId="91490787" sldId="391"/>
            <ac:spMk id="10" creationId="{C434485C-A93C-0E79-DFD7-B8634D54CB16}"/>
          </ac:spMkLst>
        </pc:spChg>
        <pc:picChg chg="mod">
          <ac:chgData name="Guan Fung Howe" userId="13491f60ce8118be" providerId="LiveId" clId="{DE1D4268-3B54-407B-A0A1-3D37E7E483E4}" dt="2026-03-24T02:37:03.948" v="460" actId="1076"/>
          <ac:picMkLst>
            <pc:docMk/>
            <pc:sldMk cId="91490787" sldId="391"/>
            <ac:picMk id="6" creationId="{F2D4D989-201E-FEFF-906E-721FF332D911}"/>
          </ac:picMkLst>
        </pc:picChg>
        <pc:picChg chg="add del mod ord">
          <ac:chgData name="Guan Fung Howe" userId="13491f60ce8118be" providerId="LiveId" clId="{DE1D4268-3B54-407B-A0A1-3D37E7E483E4}" dt="2026-03-24T02:38:47.029" v="564"/>
          <ac:picMkLst>
            <pc:docMk/>
            <pc:sldMk cId="91490787" sldId="391"/>
            <ac:picMk id="9" creationId="{7306F25E-9827-1AE5-1E30-084E1D1AAA2D}"/>
          </ac:picMkLst>
        </pc:picChg>
      </pc:sldChg>
      <pc:sldChg chg="addSp delSp modSp add mod">
        <pc:chgData name="Guan Fung Howe" userId="13491f60ce8118be" providerId="LiveId" clId="{DE1D4268-3B54-407B-A0A1-3D37E7E483E4}" dt="2026-03-24T04:25:23.701" v="1395" actId="1076"/>
        <pc:sldMkLst>
          <pc:docMk/>
          <pc:sldMk cId="3841222843" sldId="392"/>
        </pc:sldMkLst>
        <pc:picChg chg="add mod ord">
          <ac:chgData name="Guan Fung Howe" userId="13491f60ce8118be" providerId="LiveId" clId="{DE1D4268-3B54-407B-A0A1-3D37E7E483E4}" dt="2026-03-24T04:06:16.852" v="1023" actId="171"/>
          <ac:picMkLst>
            <pc:docMk/>
            <pc:sldMk cId="3841222843" sldId="392"/>
            <ac:picMk id="5" creationId="{1F1C3610-5CF9-532E-37B2-42C1F428840C}"/>
          </ac:picMkLst>
        </pc:picChg>
        <pc:picChg chg="add mod ord">
          <ac:chgData name="Guan Fung Howe" userId="13491f60ce8118be" providerId="LiveId" clId="{DE1D4268-3B54-407B-A0A1-3D37E7E483E4}" dt="2026-03-24T04:06:16.852" v="1023" actId="171"/>
          <ac:picMkLst>
            <pc:docMk/>
            <pc:sldMk cId="3841222843" sldId="392"/>
            <ac:picMk id="6" creationId="{FCA15282-7032-449C-272B-55A202D6BB16}"/>
          </ac:picMkLst>
        </pc:picChg>
        <pc:picChg chg="add mod ord">
          <ac:chgData name="Guan Fung Howe" userId="13491f60ce8118be" providerId="LiveId" clId="{DE1D4268-3B54-407B-A0A1-3D37E7E483E4}" dt="2026-03-24T04:06:16.852" v="1023" actId="171"/>
          <ac:picMkLst>
            <pc:docMk/>
            <pc:sldMk cId="3841222843" sldId="392"/>
            <ac:picMk id="7" creationId="{944D5A51-0889-6E2E-844E-4C16B2C273C3}"/>
          </ac:picMkLst>
        </pc:picChg>
        <pc:picChg chg="add mod">
          <ac:chgData name="Guan Fung Howe" userId="13491f60ce8118be" providerId="LiveId" clId="{DE1D4268-3B54-407B-A0A1-3D37E7E483E4}" dt="2026-03-24T04:25:23.701" v="1395" actId="1076"/>
          <ac:picMkLst>
            <pc:docMk/>
            <pc:sldMk cId="3841222843" sldId="392"/>
            <ac:picMk id="11" creationId="{BE971C5F-9205-24C0-3FD4-3B445DD47332}"/>
          </ac:picMkLst>
        </pc:picChg>
        <pc:picChg chg="add mod ord">
          <ac:chgData name="Guan Fung Howe" userId="13491f60ce8118be" providerId="LiveId" clId="{DE1D4268-3B54-407B-A0A1-3D37E7E483E4}" dt="2026-03-24T04:06:16.852" v="1023" actId="171"/>
          <ac:picMkLst>
            <pc:docMk/>
            <pc:sldMk cId="3841222843" sldId="392"/>
            <ac:picMk id="16" creationId="{A02D69C7-0C33-12C5-0C69-7DCD8D5A7B6F}"/>
          </ac:picMkLst>
        </pc:picChg>
        <pc:picChg chg="add mod ord">
          <ac:chgData name="Guan Fung Howe" userId="13491f60ce8118be" providerId="LiveId" clId="{DE1D4268-3B54-407B-A0A1-3D37E7E483E4}" dt="2026-03-24T04:06:16.852" v="1023" actId="171"/>
          <ac:picMkLst>
            <pc:docMk/>
            <pc:sldMk cId="3841222843" sldId="392"/>
            <ac:picMk id="18" creationId="{143FF813-0F52-C796-50DC-E266FCA05507}"/>
          </ac:picMkLst>
        </pc:picChg>
        <pc:picChg chg="add mod ord">
          <ac:chgData name="Guan Fung Howe" userId="13491f60ce8118be" providerId="LiveId" clId="{DE1D4268-3B54-407B-A0A1-3D37E7E483E4}" dt="2026-03-24T04:17:53.632" v="1212" actId="1076"/>
          <ac:picMkLst>
            <pc:docMk/>
            <pc:sldMk cId="3841222843" sldId="392"/>
            <ac:picMk id="20" creationId="{728158EE-DA9D-3BC3-8ADA-A1AEF3015D6F}"/>
          </ac:picMkLst>
        </pc:picChg>
        <pc:picChg chg="add mod ord">
          <ac:chgData name="Guan Fung Howe" userId="13491f60ce8118be" providerId="LiveId" clId="{DE1D4268-3B54-407B-A0A1-3D37E7E483E4}" dt="2026-03-24T04:17:17.641" v="1201" actId="1076"/>
          <ac:picMkLst>
            <pc:docMk/>
            <pc:sldMk cId="3841222843" sldId="392"/>
            <ac:picMk id="25" creationId="{35DE54C5-AD08-4B12-938B-07F0DF27DB7C}"/>
          </ac:picMkLst>
        </pc:picChg>
        <pc:picChg chg="add mod ord">
          <ac:chgData name="Guan Fung Howe" userId="13491f60ce8118be" providerId="LiveId" clId="{DE1D4268-3B54-407B-A0A1-3D37E7E483E4}" dt="2026-03-24T04:17:09.421" v="1198" actId="688"/>
          <ac:picMkLst>
            <pc:docMk/>
            <pc:sldMk cId="3841222843" sldId="392"/>
            <ac:picMk id="27" creationId="{1D937DA5-3CF7-91DB-CAD5-16C069E1391F}"/>
          </ac:picMkLst>
        </pc:picChg>
        <pc:picChg chg="add mod ord">
          <ac:chgData name="Guan Fung Howe" userId="13491f60ce8118be" providerId="LiveId" clId="{DE1D4268-3B54-407B-A0A1-3D37E7E483E4}" dt="2026-03-24T04:17:14.083" v="1200" actId="1076"/>
          <ac:picMkLst>
            <pc:docMk/>
            <pc:sldMk cId="3841222843" sldId="392"/>
            <ac:picMk id="30" creationId="{B2D79BB0-0DA6-AE6F-1863-1DB20A3261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A0D1-5F98-460E-9A2F-C6DDA02B4F79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42F8-1B75-4B92-B4B1-E4F0E48E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6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73A22-527E-99F0-E005-9FA8957B8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B34DD-39E9-002B-831E-6CD594C56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EA123-6252-6AE0-BD3C-5C17F8187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我們每天在餐桌上嘗到的香氣與風味，常常來自地球另一端的土地與雙手。</a:t>
            </a:r>
            <a:endParaRPr lang="en-US" altLang="zh-CN" dirty="0"/>
          </a:p>
          <a:p>
            <a:r>
              <a:rPr lang="zh-CN" altLang="en-US" dirty="0"/>
              <a:t>香料、雜貨、作物，看似只是商品，其實背後連著不同民族的歷史、勞作、傷痕與等待。</a:t>
            </a:r>
            <a:endParaRPr lang="en-US" altLang="zh-CN" dirty="0"/>
          </a:p>
          <a:p>
            <a:r>
              <a:rPr lang="zh-CN" altLang="en-US" dirty="0"/>
              <a:t>當地極的出產進入我們的生活，我們也被提醒去看見那些供應世界需要的人，看見仍未聽聞福音的群體，並以禱告回應上帝對萬民的心意。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CB5F6-0BAF-A402-C59C-7F46289E2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19DE6-17A3-4D87-B70A-11BE34871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82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FA4DA-D158-2531-502B-1527D8A4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CFF0B-CB78-9035-713A-9B2ACCFCB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CB239-A69E-4DC0-DB71-0273993FC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01</a:t>
            </a:r>
            <a:r>
              <a:rPr lang="zh-CN" altLang="en-US" b="1" dirty="0"/>
              <a:t>）香料曾是價值與身份的象徵</a:t>
            </a:r>
            <a:br>
              <a:rPr lang="zh-CN" altLang="en-US" dirty="0"/>
            </a:br>
            <a:r>
              <a:rPr lang="zh-CN" altLang="en-US" dirty="0"/>
              <a:t>肉豆蔻、丁香等曾是貴族炫耀的珍品；</a:t>
            </a:r>
            <a:r>
              <a:rPr lang="en-US" altLang="zh-CN" dirty="0"/>
              <a:t>《</a:t>
            </a:r>
            <a:r>
              <a:rPr lang="zh-CN" altLang="en-US" dirty="0"/>
              <a:t>雅歌</a:t>
            </a:r>
            <a:r>
              <a:rPr lang="en-US" altLang="zh-CN" dirty="0"/>
              <a:t>》</a:t>
            </a:r>
            <a:r>
              <a:rPr lang="zh-CN" altLang="en-US" dirty="0"/>
              <a:t>裡的香料，也指向“珍貴難得”的價值。</a:t>
            </a:r>
            <a:endParaRPr lang="en-US" altLang="zh-CN" dirty="0"/>
          </a:p>
          <a:p>
            <a:r>
              <a:rPr lang="zh-CN" altLang="en-US" dirty="0"/>
              <a:t>它們不只是調味品，也曾代表財富、地位與文化品味。人們追逐這些香料，不只是為了調味，更是表達一種令人嚮往的生活。</a:t>
            </a:r>
            <a:br>
              <a:rPr lang="en-US" altLang="zh-CN" dirty="0"/>
            </a:br>
            <a:endParaRPr lang="zh-CN" altLang="en-US" dirty="0"/>
          </a:p>
          <a:p>
            <a:r>
              <a:rPr lang="en-US" altLang="zh-CN" b="1" dirty="0"/>
              <a:t>02</a:t>
            </a:r>
            <a:r>
              <a:rPr lang="zh-CN" altLang="en-US" b="1" dirty="0"/>
              <a:t>）風味背後的高昂代價</a:t>
            </a:r>
            <a:br>
              <a:rPr lang="zh-CN" altLang="en-US" dirty="0"/>
            </a:br>
            <a:r>
              <a:rPr lang="zh-CN" altLang="en-US" dirty="0"/>
              <a:t>從季風航路、海盜風險，到殖民與暴力，一份香氣往往經歷漫長而沉重的代價。</a:t>
            </a:r>
            <a:endParaRPr lang="en-US" altLang="zh-CN" dirty="0"/>
          </a:p>
          <a:p>
            <a:r>
              <a:rPr lang="zh-CN" altLang="en-US" dirty="0"/>
              <a:t>許多地方的土地與人民，曾因為這些出產被掠奪、控制，甚至長期陷在壓迫之中。</a:t>
            </a:r>
            <a:endParaRPr lang="en-US" altLang="zh-CN" dirty="0"/>
          </a:p>
          <a:p>
            <a:r>
              <a:rPr lang="zh-CN" altLang="en-US" dirty="0"/>
              <a:t>我們今天輕易取得的東西，背後可能藏著幾百年的傷痕與失衡，因此我們的禱告是願主親自介入歷史留下的傷痕。</a:t>
            </a:r>
          </a:p>
          <a:p>
            <a:br>
              <a:rPr lang="en-US" altLang="zh-CN" b="1" dirty="0"/>
            </a:br>
            <a:r>
              <a:rPr lang="en-US" altLang="zh-CN" b="1" dirty="0"/>
              <a:t>03</a:t>
            </a:r>
            <a:r>
              <a:rPr lang="zh-CN" altLang="en-US" b="1" dirty="0"/>
              <a:t>）今天的餐桌仍連接著未得之民</a:t>
            </a:r>
            <a:br>
              <a:rPr lang="zh-CN" altLang="en-US" dirty="0"/>
            </a:br>
            <a:r>
              <a:rPr lang="zh-CN" altLang="en-US" dirty="0"/>
              <a:t>我們每日嘗到的風味，來自地球另一端勤奮的雙手；許多供應香氣的人群，仍未聽見福音。</a:t>
            </a:r>
            <a:endParaRPr lang="en-US" altLang="zh-CN" dirty="0"/>
          </a:p>
          <a:p>
            <a:r>
              <a:rPr lang="zh-CN" altLang="en-US" dirty="0"/>
              <a:t>從種植、採收到運輸與銷售，許多勞動者默默參與其中，卻很少有人真正看見他們。</a:t>
            </a:r>
            <a:endParaRPr lang="en-US" altLang="zh-CN" dirty="0"/>
          </a:p>
          <a:p>
            <a:r>
              <a:rPr lang="zh-CN" altLang="en-US" dirty="0"/>
              <a:t>我們的日常生活，其實早已與萬民相連，只是我們常常沒有意識到。</a:t>
            </a:r>
            <a:endParaRPr lang="en-US" altLang="zh-CN" dirty="0"/>
          </a:p>
          <a:p>
            <a:r>
              <a:rPr lang="zh-CN" altLang="en-US" dirty="0"/>
              <a:t>當地極的出產進入我們的廚房與餐桌，也提醒我們：福音的眼光可以從身邊熟悉的事物開始。</a:t>
            </a:r>
          </a:p>
          <a:p>
            <a:endParaRPr lang="zh-CN" alt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3CE6D-ADE9-4E06-048E-0C05F6137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45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221D-35AE-3EDE-6397-726F5D3A8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50E63-015C-C7BE-A2D3-4389A7C2D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AA68F-EF18-1ABA-7B0E-46DEBB7B8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</a:t>
            </a:r>
            <a:r>
              <a:rPr lang="zh-CN" altLang="en-US" b="1" dirty="0"/>
              <a:t>）</a:t>
            </a:r>
            <a:r>
              <a:rPr lang="zh-TW" altLang="en-US" b="1" dirty="0"/>
              <a:t>為出產地與勞動者禱告</a:t>
            </a:r>
            <a:br>
              <a:rPr lang="zh-TW" altLang="en-US" dirty="0"/>
            </a:br>
            <a:r>
              <a:rPr lang="zh-TW" altLang="en-US" dirty="0"/>
              <a:t>求主記念種植、採收、運輸與貿易中的</a:t>
            </a:r>
            <a:r>
              <a:rPr lang="zh-CN" altLang="en-US" dirty="0"/>
              <a:t>人們</a:t>
            </a:r>
            <a:r>
              <a:rPr lang="zh-TW" altLang="en-US" dirty="0"/>
              <a:t>；願供應世界風味的人，也有機會聽見福音、得著尊嚴與盼望。</a:t>
            </a:r>
            <a:br>
              <a:rPr lang="en-US" altLang="zh-TW" dirty="0"/>
            </a:br>
            <a:endParaRPr lang="zh-TW" altLang="en-US" dirty="0"/>
          </a:p>
          <a:p>
            <a:r>
              <a:rPr lang="en-US" altLang="zh-TW" b="1" dirty="0"/>
              <a:t>2</a:t>
            </a:r>
            <a:r>
              <a:rPr lang="zh-CN" altLang="en-US" b="1" dirty="0"/>
              <a:t>）</a:t>
            </a:r>
            <a:r>
              <a:rPr lang="zh-TW" altLang="en-US" b="1" dirty="0"/>
              <a:t>為歷史傷痕與被壓迫之地禱告</a:t>
            </a:r>
            <a:br>
              <a:rPr lang="zh-TW" altLang="en-US" dirty="0"/>
            </a:br>
            <a:r>
              <a:rPr lang="zh-TW" altLang="en-US" dirty="0"/>
              <a:t>求主醫治殖民、剝削、毒品、貧窮與不公留下的傷口；在長期受壓之地彰顯公義、安慰與更新。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3</a:t>
            </a:r>
            <a:r>
              <a:rPr lang="zh-CN" altLang="en-US" b="1" dirty="0"/>
              <a:t>）</a:t>
            </a:r>
            <a:r>
              <a:rPr lang="zh-TW" altLang="en-US" b="1" dirty="0"/>
              <a:t>為教會與我們自己禱告</a:t>
            </a:r>
            <a:br>
              <a:rPr lang="zh-TW" altLang="en-US" dirty="0"/>
            </a:br>
            <a:r>
              <a:rPr lang="zh-TW" altLang="en-US" dirty="0"/>
              <a:t>求主賜我們敏銳的心，不把「出產」只當作商品；願神差派工人進入未得之民中，使萬民聞見基督的馨香。</a:t>
            </a:r>
            <a:endParaRPr lang="en-US" altLang="zh-TW" dirty="0"/>
          </a:p>
          <a:p>
            <a:r>
              <a:rPr lang="zh-TW" altLang="en-US" dirty="0"/>
              <a:t>願我們的餐桌，成為記念萬民的起點。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85AE4-63A5-B7B7-B039-B257E2752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7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77F5E-C20E-E40B-83C2-11604E636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87024-90F7-55E5-B5AC-71CD6A449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071F7-2DD0-BD78-1AAB-7D669E8A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4E3D2-5000-9EF1-24EE-3688AE29E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2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FFE72-959C-4D72-B276-C18C2F2C6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2F5ED-5F09-9401-E181-D65AD6E3F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62C42-1D84-392C-B59C-FE0AAE649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155E3-396D-2C0E-B7B2-B04284309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5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FDBF-97EE-DDE9-5B35-0B6EA7E59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42E8C-6697-AC72-034C-5E915732A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04157-4149-F7F3-594E-549C5923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6286-4E77-307A-4594-FB6DD877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1707-D18A-0E3B-04BE-99F7D7AC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F5BD-CCC2-8B3B-FEE5-42EC4455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9EE15-BF92-59F9-BFC4-B3ED085AE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D86AD-0E16-1419-5B2E-19D9E02D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9C4A-BF4B-3BF6-7EC7-54A0C38E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3E50B-B56C-D5FD-2C90-1ADF0360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56CDD-26DD-401B-AE2E-588D19733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E922D-3BA8-7BDB-CB81-994216C5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E6083-102E-8FFB-D620-5355DDC5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F6B0A-B731-EBBC-E33B-8CEBE665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8F89-1853-CAA6-9DBA-C41823CE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6B32-5AD0-8B33-F739-25DD2DDA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FFCA-CA82-998B-7F1D-64A9FF2E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984DA-0F46-D824-B085-380FE99D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DAC6E-5D52-FEFB-F9B1-39EEC656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4C6F-696B-DB66-FE15-44F4DE69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64BE-A006-5D3F-46EF-B4E933D3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01A4B-1CC5-8ABC-3829-539BD7A0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380A8-6CF5-33C7-FC8F-326F284C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88143-D5C4-1630-7B7B-1015EF93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71904-3ECF-0219-A1D6-F87BC955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9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7C96-F539-51DE-5728-E433DAFF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C144-DBBD-C0ED-7CFC-910EABBC2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F9574-39F6-4B56-9669-724F6A8E4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42A06-EC54-1638-2936-FD329C8E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9DDEF-2972-FBE4-85AE-D2E49FFD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5E09-8D30-AA92-2501-34778525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72CF-E91C-AB65-0C0C-5CB224EF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45800-6EB9-781C-1D08-6B3869B67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A984E-F9DE-A494-8B9E-4591D5981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AA695-39E2-5058-BCBF-A125F6C17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70C19-FADF-A408-2950-7B7BA3124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15E8F-4F39-7A46-4030-A21894C0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BB868-8407-4FE5-92F9-E96425A6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6408A-62CB-6528-AE1A-4C072460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0E52-E7D9-4899-CF65-2E8B2BC6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36DAB-E3FA-C1E1-26AD-634231F3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B2486-5F62-B3F5-C7A4-734D8968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D3DF5-92B3-C6B2-56F9-643CDA90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3403F-5F89-1141-947F-ABD0F9CB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D60FF-1F70-1757-A07B-8C1D2BE2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1FABF-1DD5-87BF-61D9-C768DE93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E52D-6E55-1918-7887-A1A9116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CE3CF-19D5-542A-BA93-FAC85C25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4E8D7-F95D-0949-1D69-473A2FE6C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DE8AE-1624-96C0-CB6C-080F9CA0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27371-A6D8-3979-F732-93FAD6C4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87C95-C811-26F3-BE2A-DB3630CD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E7A2-32F2-CEFF-4819-22E17789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52E34-7B7C-7C2B-06CE-F7B93F1C4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4E127-0B25-670A-CEFA-2F71B20BE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3FF65-A168-B649-4008-03E62C21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90F3E-605A-5232-1764-00E966BC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306F8-8D07-1825-54F2-323FB165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6D46B-BFB4-27E0-D1C3-4060FE71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CC48E-0660-44AB-DA97-06138E4BF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F5602-1A5F-8E4C-F2E0-F82CB3F4C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10DA-3757-57FA-2721-C807D4A11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F42C-342E-AB30-6C54-F20E84779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991C1D-6FB2-6E79-FB73-C2B44588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06F25E-9827-1AE5-1E30-084E1D1AAA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3392">
            <a:off x="-1469535" y="-2187171"/>
            <a:ext cx="16167384" cy="10802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DA2A26-B2F3-5AF8-914D-A165AD858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4D989-201E-FEFF-906E-721FF332D9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629" y="526096"/>
            <a:ext cx="831271" cy="1331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4B8D27-65AA-75DA-C990-D69188A612C6}"/>
              </a:ext>
            </a:extLst>
          </p:cNvPr>
          <p:cNvSpPr txBox="1"/>
          <p:nvPr/>
        </p:nvSpPr>
        <p:spPr>
          <a:xfrm>
            <a:off x="1573808" y="5105375"/>
            <a:ext cx="90443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4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zh-TW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出產辛香料的族群</a:t>
            </a:r>
            <a:endParaRPr lang="en-US" altLang="zh-CN" sz="40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4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E5BA6-C6E9-FE7A-70DA-659E9D9DF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1C3610-5CF9-532E-37B2-42C1F42884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7623">
            <a:off x="8306228" y="-233209"/>
            <a:ext cx="4092973" cy="2294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A15282-7032-449C-272B-55A202D6BB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9787">
            <a:off x="8601748" y="2057530"/>
            <a:ext cx="3831056" cy="2366476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D5A51-0889-6E2E-844E-4C16B2C273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7318">
            <a:off x="9446097" y="4628343"/>
            <a:ext cx="3513990" cy="2410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2D69C7-0C33-12C5-0C69-7DCD8D5A7B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0510">
            <a:off x="6470910" y="4323517"/>
            <a:ext cx="3409242" cy="22626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3FF813-0F52-C796-50DC-E266FCA055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8135">
            <a:off x="6619447" y="546924"/>
            <a:ext cx="2171384" cy="30482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8158EE-DA9D-3BC3-8ADA-A1AEF3015D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3530">
            <a:off x="5524452" y="-743791"/>
            <a:ext cx="3037826" cy="22314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DE54C5-AD08-4B12-938B-07F0DF27DB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6147" flipH="1">
            <a:off x="10534085" y="3705069"/>
            <a:ext cx="2432625" cy="1595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937DA5-3CF7-91DB-CAD5-16C069E1391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96" b="39114"/>
          <a:stretch>
            <a:fillRect/>
          </a:stretch>
        </p:blipFill>
        <p:spPr>
          <a:xfrm rot="1004523">
            <a:off x="4893496" y="5480936"/>
            <a:ext cx="2739261" cy="20214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D79BB0-0DA6-AE6F-1863-1DB20A3261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673">
            <a:off x="6519625" y="3202932"/>
            <a:ext cx="2172560" cy="1428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C6341A-E126-9F8D-A5EC-4B27C24A02CB}"/>
              </a:ext>
            </a:extLst>
          </p:cNvPr>
          <p:cNvSpPr txBox="1"/>
          <p:nvPr/>
        </p:nvSpPr>
        <p:spPr>
          <a:xfrm>
            <a:off x="462643" y="391886"/>
            <a:ext cx="5330622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辛香料背後的意義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3E6A1FD-BBE8-06C4-5270-A87F483A55E1}"/>
              </a:ext>
            </a:extLst>
          </p:cNvPr>
          <p:cNvSpPr txBox="1"/>
          <p:nvPr/>
        </p:nvSpPr>
        <p:spPr>
          <a:xfrm>
            <a:off x="462644" y="1598334"/>
            <a:ext cx="5879219" cy="5043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香料曾是價值與身份的象徵</a:t>
            </a:r>
            <a:br>
              <a:rPr kumimoji="0" lang="en-MY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肉豆蔻、丁香等曾是貴族炫耀的珍品香料，也曾代表財富、地位與文化品味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風味背後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的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高昂代價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從季風航路、海盜風險，到殖民與暴力，一份香氣往往經歷漫長而沉重的代價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我們的餐桌連接著未得之民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從種植、採收到運輸與銷售，許多勞動者默默參與其中，卻很少有人真正看見他們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AFA45-C31B-A3CB-5CF9-E37C00FAF3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71C5F-9205-24C0-3FD4-3B445DD4733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908" y="-1223810"/>
            <a:ext cx="2091209" cy="28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2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899D0-9B01-8896-90C8-F8D0D215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C09B35-E84E-95DF-618D-97637880BC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0408">
            <a:off x="6815894" y="-662306"/>
            <a:ext cx="4559111" cy="3039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43B73-1912-EF45-756D-7F11192F67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296">
            <a:off x="8262001" y="4449556"/>
            <a:ext cx="4034138" cy="2625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2950D-78E7-924F-9DB9-5E626E695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1913">
            <a:off x="6570447" y="2541605"/>
            <a:ext cx="3010432" cy="2006171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F1B2B-3FB3-36D8-3EF4-408C4E0FC5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7883">
            <a:off x="9528080" y="2792651"/>
            <a:ext cx="3493436" cy="2328957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14D577-0ECF-4BA5-2022-3537FDFB40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263" flipH="1">
            <a:off x="6187642" y="4027442"/>
            <a:ext cx="2887584" cy="381900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D12F91-16CF-4700-53C9-85E08E1D8A15}"/>
              </a:ext>
            </a:extLst>
          </p:cNvPr>
          <p:cNvSpPr txBox="1"/>
          <p:nvPr/>
        </p:nvSpPr>
        <p:spPr>
          <a:xfrm>
            <a:off x="462642" y="1594804"/>
            <a:ext cx="6185293" cy="484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出產地與勞動者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求主記念種植、採收、運輸與貿易中的人們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歷史傷痕與被壓迫之地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求主醫治殖民、剝削、毒品、貧窮與不公留下的傷口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為教會與我們自己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求主賜我們敏銳的心，不把「出產」只當作商品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願我們的餐桌，成為記念萬民的起點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4BE35-6FB6-24B0-972C-75AB681986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EEAD80-9CEE-8C7C-136F-DB1784CB87D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98" t="5714" r="5795" b="41982"/>
          <a:stretch>
            <a:fillRect/>
          </a:stretch>
        </p:blipFill>
        <p:spPr>
          <a:xfrm rot="14960096">
            <a:off x="3549105" y="-3001063"/>
            <a:ext cx="7774299" cy="48118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D423C1-F28F-245E-EFE5-87B5908364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8512" flipH="1">
            <a:off x="3442104" y="-261308"/>
            <a:ext cx="2807625" cy="1588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C56267-E621-3CC5-9551-260C6E5458F8}"/>
              </a:ext>
            </a:extLst>
          </p:cNvPr>
          <p:cNvSpPr txBox="1"/>
          <p:nvPr/>
        </p:nvSpPr>
        <p:spPr>
          <a:xfrm>
            <a:off x="462642" y="391886"/>
            <a:ext cx="5908177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代禱方向</a:t>
            </a:r>
            <a:endParaRPr lang="en-MY" altLang="zh-CN" sz="3200" b="1" dirty="0">
              <a:solidFill>
                <a:srgbClr val="FFC000">
                  <a:lumMod val="40000"/>
                  <a:lumOff val="6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>
              <a:defRPr/>
            </a:pPr>
            <a:r>
              <a:rPr kumimoji="0" lang="pt-BR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Prayer Guides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CA39A3-CE73-EB63-0AD4-F33EF489C7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544" y="888259"/>
            <a:ext cx="2494332" cy="31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3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C9C00-CDC1-01A4-F5FF-955732F55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39682-7C2B-56C6-A065-CC81C7FA5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1"/>
            <a:ext cx="12192000" cy="7030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A3CA3-A66D-D804-150C-AD02C72B11B5}"/>
              </a:ext>
            </a:extLst>
          </p:cNvPr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讓我們同心為</a:t>
            </a:r>
            <a:r>
              <a:rPr lang="zh-TW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出產辛香料的人</a:t>
            </a:r>
            <a:r>
              <a:rPr lang="zh-TW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禱告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A8EEA-D364-EED7-25D1-CC6895397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D5CE7-5EEA-0132-4F08-50DE5D835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709735-ED32-B66E-FEE7-B3A09ABB09C1}"/>
              </a:ext>
            </a:extLst>
          </p:cNvPr>
          <p:cNvSpPr txBox="1"/>
          <p:nvPr/>
        </p:nvSpPr>
        <p:spPr>
          <a:xfrm>
            <a:off x="0" y="959093"/>
            <a:ext cx="12192000" cy="493981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主啊，當我們享用地極的出產時，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求你不讓我們只停留在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享受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味道與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風味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也讓我們看見背後一個個真實的民族、家庭與勞苦的雙手。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願神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記念那些長年活在貧窮、剝削、壓迫與歷史傷痕中的人，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親自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降下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安慰、醫治與公義。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求聖靈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喚醒教會，使我們不只消費世界的豐富，更願承擔萬民的需要。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願福音臨到仍未認識你的人群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願你興起工人，進入各地，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把基督的馨香帶到地極，使萬民都來敬拜讚美你。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奉主耶稣基督的名求，阿们！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06955-9430-F2C6-CFAD-F7358239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1263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5</cp:revision>
  <dcterms:created xsi:type="dcterms:W3CDTF">2026-03-20T15:32:56Z</dcterms:created>
  <dcterms:modified xsi:type="dcterms:W3CDTF">2026-03-30T04:56:11Z</dcterms:modified>
</cp:coreProperties>
</file>