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0"/>
  </p:notesMasterIdLst>
  <p:sldIdLst>
    <p:sldId id="391" r:id="rId3"/>
    <p:sldId id="392" r:id="rId4"/>
    <p:sldId id="387" r:id="rId5"/>
    <p:sldId id="388" r:id="rId6"/>
    <p:sldId id="389" r:id="rId7"/>
    <p:sldId id="393" r:id="rId8"/>
    <p:sldId id="39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0DA6CF-9545-4CD2-A74B-773304050865}" v="5" dt="2026-03-31T02:16:32.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6" autoAdjust="0"/>
    <p:restoredTop sz="63228" autoAdjust="0"/>
  </p:normalViewPr>
  <p:slideViewPr>
    <p:cSldViewPr snapToGrid="0">
      <p:cViewPr varScale="1">
        <p:scale>
          <a:sx n="44" d="100"/>
          <a:sy n="44" d="100"/>
        </p:scale>
        <p:origin x="2040" y="2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an Fung Howe" userId="13491f60ce8118be" providerId="LiveId" clId="{DE1D4268-3B54-407B-A0A1-3D37E7E483E4}"/>
    <pc:docChg chg="addSld delSld modSld">
      <pc:chgData name="Guan Fung Howe" userId="13491f60ce8118be" providerId="LiveId" clId="{DE1D4268-3B54-407B-A0A1-3D37E7E483E4}" dt="2026-03-31T02:16:54.004" v="10" actId="1076"/>
      <pc:docMkLst>
        <pc:docMk/>
      </pc:docMkLst>
      <pc:sldChg chg="del">
        <pc:chgData name="Guan Fung Howe" userId="13491f60ce8118be" providerId="LiveId" clId="{DE1D4268-3B54-407B-A0A1-3D37E7E483E4}" dt="2026-03-31T02:16:26.765" v="5" actId="47"/>
        <pc:sldMkLst>
          <pc:docMk/>
          <pc:sldMk cId="0" sldId="343"/>
        </pc:sldMkLst>
      </pc:sldChg>
      <pc:sldChg chg="del">
        <pc:chgData name="Guan Fung Howe" userId="13491f60ce8118be" providerId="LiveId" clId="{DE1D4268-3B54-407B-A0A1-3D37E7E483E4}" dt="2026-03-31T02:16:26.765" v="5" actId="47"/>
        <pc:sldMkLst>
          <pc:docMk/>
          <pc:sldMk cId="0" sldId="381"/>
        </pc:sldMkLst>
      </pc:sldChg>
      <pc:sldChg chg="del">
        <pc:chgData name="Guan Fung Howe" userId="13491f60ce8118be" providerId="LiveId" clId="{DE1D4268-3B54-407B-A0A1-3D37E7E483E4}" dt="2026-03-31T02:16:26.765" v="5" actId="47"/>
        <pc:sldMkLst>
          <pc:docMk/>
          <pc:sldMk cId="0" sldId="382"/>
        </pc:sldMkLst>
      </pc:sldChg>
      <pc:sldChg chg="modSp mod">
        <pc:chgData name="Guan Fung Howe" userId="13491f60ce8118be" providerId="LiveId" clId="{DE1D4268-3B54-407B-A0A1-3D37E7E483E4}" dt="2026-03-31T02:16:54.004" v="10" actId="1076"/>
        <pc:sldMkLst>
          <pc:docMk/>
          <pc:sldMk cId="0" sldId="389"/>
        </pc:sldMkLst>
        <pc:spChg chg="mod">
          <ac:chgData name="Guan Fung Howe" userId="13491f60ce8118be" providerId="LiveId" clId="{DE1D4268-3B54-407B-A0A1-3D37E7E483E4}" dt="2026-03-31T02:16:54.004" v="10" actId="1076"/>
          <ac:spMkLst>
            <pc:docMk/>
            <pc:sldMk cId="0" sldId="389"/>
            <ac:spMk id="5" creationId="{00000000-0000-0000-0000-000000000000}"/>
          </ac:spMkLst>
        </pc:spChg>
      </pc:sldChg>
      <pc:sldChg chg="add del setBg">
        <pc:chgData name="Guan Fung Howe" userId="13491f60ce8118be" providerId="LiveId" clId="{DE1D4268-3B54-407B-A0A1-3D37E7E483E4}" dt="2026-03-31T02:16:32.317" v="8"/>
        <pc:sldMkLst>
          <pc:docMk/>
          <pc:sldMk cId="0" sldId="390"/>
        </pc:sldMkLst>
      </pc:sldChg>
      <pc:sldChg chg="modSp mod">
        <pc:chgData name="Guan Fung Howe" userId="13491f60ce8118be" providerId="LiveId" clId="{DE1D4268-3B54-407B-A0A1-3D37E7E483E4}" dt="2026-03-31T02:15:39.308" v="4" actId="12788"/>
        <pc:sldMkLst>
          <pc:docMk/>
          <pc:sldMk cId="0" sldId="391"/>
        </pc:sldMkLst>
        <pc:spChg chg="mod">
          <ac:chgData name="Guan Fung Howe" userId="13491f60ce8118be" providerId="LiveId" clId="{DE1D4268-3B54-407B-A0A1-3D37E7E483E4}" dt="2026-03-31T02:15:39.308" v="4" actId="12788"/>
          <ac:spMkLst>
            <pc:docMk/>
            <pc:sldMk cId="0" sldId="391"/>
            <ac:spMk id="10" creationId="{00000000-0000-0000-0000-000000000000}"/>
          </ac:spMkLst>
        </pc:spChg>
        <pc:picChg chg="mod">
          <ac:chgData name="Guan Fung Howe" userId="13491f60ce8118be" providerId="LiveId" clId="{DE1D4268-3B54-407B-A0A1-3D37E7E483E4}" dt="2026-03-31T02:15:39.308" v="4" actId="12788"/>
          <ac:picMkLst>
            <pc:docMk/>
            <pc:sldMk cId="0" sldId="391"/>
            <ac:picMk id="5" creationId="{00000000-0000-0000-0000-000000000000}"/>
          </ac:picMkLst>
        </pc:picChg>
      </pc:sldChg>
      <pc:sldChg chg="add del setBg">
        <pc:chgData name="Guan Fung Howe" userId="13491f60ce8118be" providerId="LiveId" clId="{DE1D4268-3B54-407B-A0A1-3D37E7E483E4}" dt="2026-03-31T02:16:32.317" v="8"/>
        <pc:sldMkLst>
          <pc:docMk/>
          <pc:sldMk cId="1165730767" sldId="3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AA0D1-5F98-460E-9A2F-C6DDA02B4F79}" type="datetimeFigureOut">
              <a:rPr lang="en-US" smtClean="0"/>
              <a:t>31/03/2026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D42F8-1B75-4B92-B4B1-E4F0E48E879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ltLang="zh-CN" dirty="0"/>
              <a:t>The aromas and flavors we savor at our dinner tables every day often come from lands and hands on the other side of the globe.</a:t>
            </a:r>
          </a:p>
          <a:p>
            <a:r>
              <a:rPr lang="en-US" altLang="zh-CN" dirty="0"/>
              <a:t>Spices, goods, and crops may seem like mere commodities, but behind them are the histories, labor, wounds, and long waiting of different peoples.</a:t>
            </a:r>
          </a:p>
          <a:p>
            <a:r>
              <a:rPr lang="en-US" altLang="zh-CN" dirty="0"/>
              <a:t>As the produce of distant places enters our daily lives, we are reminded to see those who supply the world’s needs, to notice people groups who have yet to hear the Gospel, and to respond in prayer to God’s heart for all nations.</a:t>
            </a:r>
          </a:p>
          <a:p>
            <a:endParaRPr lang="en-US" altLang="zh-C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D219DE6-17A3-4D87-B70A-11BE348715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 Spices Were Once Symbols of Value and Status</a:t>
            </a:r>
          </a:p>
          <a:p>
            <a:r>
              <a:rPr lang="en-US" sz="1200" kern="1200" dirty="0">
                <a:solidFill>
                  <a:schemeClr val="tx1"/>
                </a:solidFill>
                <a:effectLst/>
                <a:latin typeface="+mn-lt"/>
                <a:ea typeface="+mn-ea"/>
                <a:cs typeface="+mn-cs"/>
              </a:rPr>
              <a:t>Spices such as nutmeg and cloves were once prized treasures used by the nobility to display their wealth; the spices mentioned in the 《Song of </a:t>
            </a:r>
            <a:r>
              <a:rPr lang="en-US" sz="1200" kern="1200" dirty="0" err="1">
                <a:solidFill>
                  <a:schemeClr val="tx1"/>
                </a:solidFill>
                <a:effectLst/>
                <a:latin typeface="+mn-lt"/>
                <a:ea typeface="+mn-ea"/>
                <a:cs typeface="+mn-cs"/>
              </a:rPr>
              <a:t>Songs》also</a:t>
            </a:r>
            <a:r>
              <a:rPr lang="en-US" sz="1200" kern="1200" dirty="0">
                <a:solidFill>
                  <a:schemeClr val="tx1"/>
                </a:solidFill>
                <a:effectLst/>
                <a:latin typeface="+mn-lt"/>
                <a:ea typeface="+mn-ea"/>
                <a:cs typeface="+mn-cs"/>
              </a:rPr>
              <a:t> signify something “precious and rare.”</a:t>
            </a:r>
          </a:p>
          <a:p>
            <a:r>
              <a:rPr lang="en-US" sz="1200" kern="1200" dirty="0">
                <a:solidFill>
                  <a:schemeClr val="tx1"/>
                </a:solidFill>
                <a:effectLst/>
                <a:latin typeface="+mn-lt"/>
                <a:ea typeface="+mn-ea"/>
                <a:cs typeface="+mn-cs"/>
              </a:rPr>
              <a:t>They were not merely seasonings, but also represented wealth, status, and cultural refinement. People pursued these spices not only for flavoring, but to express an aspirational lifestyle.</a:t>
            </a:r>
          </a:p>
          <a:p>
            <a:endParaRPr lang="zh-CN" altLang="en-US" dirty="0"/>
          </a:p>
          <a:p>
            <a:r>
              <a:rPr lang="en-US" sz="1200" b="1" kern="1200" dirty="0">
                <a:solidFill>
                  <a:schemeClr val="tx1"/>
                </a:solidFill>
                <a:effectLst/>
                <a:latin typeface="+mn-lt"/>
                <a:ea typeface="+mn-ea"/>
                <a:cs typeface="+mn-cs"/>
              </a:rPr>
              <a:t>2) The High Cost Behind Flavors</a:t>
            </a:r>
          </a:p>
          <a:p>
            <a:r>
              <a:rPr lang="en-US" sz="1200" kern="1200" dirty="0">
                <a:solidFill>
                  <a:schemeClr val="tx1"/>
                </a:solidFill>
                <a:effectLst/>
                <a:latin typeface="+mn-lt"/>
                <a:ea typeface="+mn-ea"/>
                <a:cs typeface="+mn-cs"/>
              </a:rPr>
              <a:t>From monsoon routes and the dangers of pirates to colonization and violence, a single fragrance often comes at a long and heavy cost.</a:t>
            </a:r>
          </a:p>
          <a:p>
            <a:r>
              <a:rPr lang="en-US" sz="1200" kern="1200" dirty="0">
                <a:solidFill>
                  <a:schemeClr val="tx1"/>
                </a:solidFill>
                <a:effectLst/>
                <a:latin typeface="+mn-lt"/>
                <a:ea typeface="+mn-ea"/>
                <a:cs typeface="+mn-cs"/>
              </a:rPr>
              <a:t>In many places, lands and peoples were plundered, controlled, and even trapped in prolonged oppression because of these products.</a:t>
            </a:r>
          </a:p>
          <a:p>
            <a:r>
              <a:rPr lang="en-US" sz="1200" kern="1200" dirty="0">
                <a:solidFill>
                  <a:schemeClr val="tx1"/>
                </a:solidFill>
                <a:effectLst/>
                <a:latin typeface="+mn-lt"/>
                <a:ea typeface="+mn-ea"/>
                <a:cs typeface="+mn-cs"/>
              </a:rPr>
              <a:t>What we easily obtain today may conceal centuries of wounds and imbalances. Therefore, our prayer is that the Lord Himself would intervene in the scars left by history.</a:t>
            </a:r>
          </a:p>
          <a:p>
            <a:br>
              <a:rPr lang="en-US" altLang="zh-CN" b="1" dirty="0"/>
            </a:br>
            <a:r>
              <a:rPr lang="en-US" sz="1200" b="1" kern="1200" dirty="0">
                <a:solidFill>
                  <a:schemeClr val="tx1"/>
                </a:solidFill>
                <a:effectLst/>
                <a:latin typeface="+mn-lt"/>
                <a:ea typeface="+mn-ea"/>
                <a:cs typeface="+mn-cs"/>
              </a:rPr>
              <a:t>3) Today's Table Still Connects to the Unreached People Groups</a:t>
            </a:r>
          </a:p>
          <a:p>
            <a:r>
              <a:rPr lang="en-US" sz="1200" kern="1200" dirty="0">
                <a:solidFill>
                  <a:schemeClr val="tx1"/>
                </a:solidFill>
                <a:effectLst/>
                <a:latin typeface="+mn-lt"/>
                <a:ea typeface="+mn-ea"/>
                <a:cs typeface="+mn-cs"/>
              </a:rPr>
              <a:t>The flavors we taste daily come from the diligent hands on the other side of the earth. Many of those who provide these fragrances have yet to hear the Gospel.</a:t>
            </a:r>
          </a:p>
          <a:p>
            <a:r>
              <a:rPr lang="en-US" sz="1200" kern="1200" dirty="0">
                <a:solidFill>
                  <a:schemeClr val="tx1"/>
                </a:solidFill>
                <a:effectLst/>
                <a:latin typeface="+mn-lt"/>
                <a:ea typeface="+mn-ea"/>
                <a:cs typeface="+mn-cs"/>
              </a:rPr>
              <a:t>From planting and harvesting to transportation and sales, countless workers quietly take part yet are rarely truly seen.</a:t>
            </a:r>
          </a:p>
          <a:p>
            <a:r>
              <a:rPr lang="en-US" sz="1200" kern="1200" dirty="0">
                <a:solidFill>
                  <a:schemeClr val="tx1"/>
                </a:solidFill>
                <a:effectLst/>
                <a:latin typeface="+mn-lt"/>
                <a:ea typeface="+mn-ea"/>
                <a:cs typeface="+mn-cs"/>
              </a:rPr>
              <a:t>Our daily lives are already interconnected with all people, though we often are not aware of it.</a:t>
            </a:r>
          </a:p>
          <a:p>
            <a:r>
              <a:rPr lang="en-US" sz="1200" kern="1200" dirty="0">
                <a:solidFill>
                  <a:schemeClr val="tx1"/>
                </a:solidFill>
                <a:effectLst/>
                <a:latin typeface="+mn-lt"/>
                <a:ea typeface="+mn-ea"/>
                <a:cs typeface="+mn-cs"/>
              </a:rPr>
              <a:t>As the produce from distant lands enters our kitchens and tables, it also reminds us that a gospel perspective can begin with the familiar things around us.</a:t>
            </a:r>
          </a:p>
          <a:p>
            <a:endParaRPr lang="zh-CN" alt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69FB60-ECF2-4C41-B41F-A4EFAEE470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 Pray for places of production and laborers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ask the Lord to remember those involved in planting, harvesting, transportation, and trade; may those who supply the world's flavors also have opportunities to hear the gospel and receive dignity and hope.</a:t>
            </a:r>
            <a:br>
              <a:rPr lang="en-US" altLang="zh-TW" dirty="0"/>
            </a:br>
            <a:endParaRPr lang="zh-TW" altLang="en-US" dirty="0"/>
          </a:p>
          <a:p>
            <a:r>
              <a:rPr lang="en-US" sz="1200" b="1" kern="1200" dirty="0">
                <a:solidFill>
                  <a:schemeClr val="tx1"/>
                </a:solidFill>
                <a:effectLst/>
                <a:latin typeface="+mn-lt"/>
                <a:ea typeface="+mn-ea"/>
                <a:cs typeface="+mn-cs"/>
              </a:rPr>
              <a:t>2) Pray for the scars of history and oppressed lands</a:t>
            </a:r>
          </a:p>
          <a:p>
            <a:r>
              <a:rPr lang="en-US" sz="1200" kern="1200" dirty="0">
                <a:solidFill>
                  <a:schemeClr val="tx1"/>
                </a:solidFill>
                <a:effectLst/>
                <a:latin typeface="+mn-lt"/>
                <a:ea typeface="+mn-ea"/>
                <a:cs typeface="+mn-cs"/>
              </a:rPr>
              <a:t>May the Lord heal the wounds left by colonialism, exploitation, drugs, poverty, and injustice; and may He bring justice, comfort, and renewal to places long oppressed.</a:t>
            </a:r>
          </a:p>
          <a:p>
            <a:endParaRPr lang="zh-TW" altLang="en-US" dirty="0"/>
          </a:p>
          <a:p>
            <a:r>
              <a:rPr lang="en-US" sz="1200" b="1" kern="1200" dirty="0">
                <a:solidFill>
                  <a:schemeClr val="tx1"/>
                </a:solidFill>
                <a:effectLst/>
                <a:latin typeface="+mn-lt"/>
                <a:ea typeface="+mn-ea"/>
                <a:cs typeface="+mn-cs"/>
              </a:rPr>
              <a:t>3) Pray for the church and for ourselves</a:t>
            </a:r>
          </a:p>
          <a:p>
            <a:r>
              <a:rPr lang="en-US" sz="1200" kern="1200" dirty="0">
                <a:solidFill>
                  <a:schemeClr val="tx1"/>
                </a:solidFill>
                <a:effectLst/>
                <a:latin typeface="+mn-lt"/>
                <a:ea typeface="+mn-ea"/>
                <a:cs typeface="+mn-cs"/>
              </a:rPr>
              <a:t>May the Lord give us sensitive hearts, so that we do not treat "production" merely as commodities; may God send workers into the unreached peoples, so that all nations may come to know the fragrance of Christ.</a:t>
            </a:r>
          </a:p>
          <a:p>
            <a:r>
              <a:rPr lang="en-US" sz="1200" kern="1200" dirty="0">
                <a:solidFill>
                  <a:schemeClr val="tx1"/>
                </a:solidFill>
                <a:effectLst/>
                <a:latin typeface="+mn-lt"/>
                <a:ea typeface="+mn-ea"/>
                <a:cs typeface="+mn-cs"/>
              </a:rPr>
              <a:t>May our dining tables be the starting point for remembering all nations.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69FB60-ECF2-4C41-B41F-A4EFAEE470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normAutofit/>
          </a:bodyPr>
          <a:lstStyle/>
          <a:p>
            <a:pPr lvl="0"/>
            <a:endParaRPr lang="en-US" altLang="zh-TW" sz="2800" b="0" i="0" dirty="0">
              <a:solidFill>
                <a:srgbClr val="1B1C1D"/>
              </a:solidFill>
              <a:effectLst/>
              <a:latin typeface="tt_norm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70A47A-5C7E-436F-BE97-00A4918567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CED66D9-DB0C-486F-9C7A-E6720AD295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sz="2400" b="0" i="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1F4160-13CD-436C-A130-A9DAA12E6C41}" type="slidenum">
              <a:rPr kumimoji="0" lang="en-US"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48382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F9F1901-2DA5-4AAE-ACDD-79CB8096E104}" type="slidenum">
              <a:rPr kumimoji="0" lang="en-MY"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MY"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B451CF-FC91-456C-ADE2-2BF8862AD79A}" type="datetimeFigureOut">
              <a:rPr lang="en-US" smtClean="0"/>
              <a:t>31/03/2026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B451CF-FC91-456C-ADE2-2BF8862AD79A}" type="datetimeFigureOut">
              <a:rPr lang="en-US" smtClean="0"/>
              <a:t>31/03/2026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B451CF-FC91-456C-ADE2-2BF8862AD79A}" type="datetimeFigureOut">
              <a:rPr lang="en-US" smtClean="0"/>
              <a:t>31/03/2026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524000" y="3602038"/>
            <a:ext cx="9144000" cy="165576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59" name="Google Shape;59;p1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52951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65026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9788" y="457200"/>
            <a:ext cx="3932237" cy="1600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5183188" y="987426"/>
            <a:ext cx="6172200" cy="4873625"/>
          </a:xfrm>
          <a:prstGeom prst="rect">
            <a:avLst/>
          </a:prstGeom>
          <a:noFill/>
          <a:ln>
            <a:noFill/>
          </a:ln>
        </p:spPr>
        <p:txBody>
          <a:bodyPr spcFirstLastPara="1" wrap="square" lIns="68575" tIns="34275" rIns="68575" bIns="34275" anchor="t" anchorCtr="0">
            <a:normAutofit/>
          </a:bodyPr>
          <a:lstStyle>
            <a:lvl1pPr marL="609585" lvl="0" indent="-507987" algn="l">
              <a:lnSpc>
                <a:spcPct val="90000"/>
              </a:lnSpc>
              <a:spcBef>
                <a:spcPts val="1067"/>
              </a:spcBef>
              <a:spcAft>
                <a:spcPts val="0"/>
              </a:spcAft>
              <a:buClr>
                <a:schemeClr val="dk1"/>
              </a:buClr>
              <a:buSzPts val="2400"/>
              <a:buChar char="•"/>
              <a:defRPr sz="3200"/>
            </a:lvl1pPr>
            <a:lvl2pPr marL="1219170" lvl="1" indent="-482588" algn="l">
              <a:lnSpc>
                <a:spcPct val="90000"/>
              </a:lnSpc>
              <a:spcBef>
                <a:spcPts val="533"/>
              </a:spcBef>
              <a:spcAft>
                <a:spcPts val="0"/>
              </a:spcAft>
              <a:buClr>
                <a:schemeClr val="dk1"/>
              </a:buClr>
              <a:buSzPts val="2100"/>
              <a:buChar char="•"/>
              <a:defRPr sz="2800"/>
            </a:lvl2pPr>
            <a:lvl3pPr marL="1828754" lvl="2" indent="-457189" algn="l">
              <a:lnSpc>
                <a:spcPct val="90000"/>
              </a:lnSpc>
              <a:spcBef>
                <a:spcPts val="533"/>
              </a:spcBef>
              <a:spcAft>
                <a:spcPts val="0"/>
              </a:spcAft>
              <a:buClr>
                <a:schemeClr val="dk1"/>
              </a:buClr>
              <a:buSzPts val="1800"/>
              <a:buChar char="•"/>
              <a:defRPr sz="2400"/>
            </a:lvl3pPr>
            <a:lvl4pPr marL="2438339" lvl="3" indent="-431789" algn="l">
              <a:lnSpc>
                <a:spcPct val="90000"/>
              </a:lnSpc>
              <a:spcBef>
                <a:spcPts val="533"/>
              </a:spcBef>
              <a:spcAft>
                <a:spcPts val="0"/>
              </a:spcAft>
              <a:buClr>
                <a:schemeClr val="dk1"/>
              </a:buClr>
              <a:buSzPts val="1500"/>
              <a:buChar char="•"/>
              <a:defRPr sz="2000"/>
            </a:lvl4pPr>
            <a:lvl5pPr marL="3047924" lvl="4" indent="-431789" algn="l">
              <a:lnSpc>
                <a:spcPct val="90000"/>
              </a:lnSpc>
              <a:spcBef>
                <a:spcPts val="533"/>
              </a:spcBef>
              <a:spcAft>
                <a:spcPts val="0"/>
              </a:spcAft>
              <a:buClr>
                <a:schemeClr val="dk1"/>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71" name="Google Shape;71;p16"/>
          <p:cNvSpPr txBox="1">
            <a:spLocks noGrp="1"/>
          </p:cNvSpPr>
          <p:nvPr>
            <p:ph type="body" idx="2"/>
          </p:nvPr>
        </p:nvSpPr>
        <p:spPr>
          <a:xfrm>
            <a:off x="839788" y="2057401"/>
            <a:ext cx="3932237" cy="3811588"/>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72" name="Google Shape;72;p16"/>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16"/>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16517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831851" y="1709740"/>
            <a:ext cx="10515600" cy="2852737"/>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18"/>
          <p:cNvSpPr txBox="1">
            <a:spLocks noGrp="1"/>
          </p:cNvSpPr>
          <p:nvPr>
            <p:ph type="body" idx="1"/>
          </p:nvPr>
        </p:nvSpPr>
        <p:spPr>
          <a:xfrm>
            <a:off x="831851" y="4589463"/>
            <a:ext cx="10515600" cy="1500187"/>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82" name="Google Shape;82;p18"/>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51422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838200" y="1825625"/>
            <a:ext cx="5181600" cy="4351339"/>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8" name="Google Shape;88;p19"/>
          <p:cNvSpPr txBox="1">
            <a:spLocks noGrp="1"/>
          </p:cNvSpPr>
          <p:nvPr>
            <p:ph type="body" idx="2"/>
          </p:nvPr>
        </p:nvSpPr>
        <p:spPr>
          <a:xfrm>
            <a:off x="6172200" y="1825625"/>
            <a:ext cx="5181600" cy="4351339"/>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9" name="Google Shape;89;p19"/>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p19"/>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9"/>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3103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839788"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 name="Google Shape;94;p20"/>
          <p:cNvSpPr txBox="1">
            <a:spLocks noGrp="1"/>
          </p:cNvSpPr>
          <p:nvPr>
            <p:ph type="body" idx="1"/>
          </p:nvPr>
        </p:nvSpPr>
        <p:spPr>
          <a:xfrm>
            <a:off x="839788" y="1681163"/>
            <a:ext cx="5157787" cy="823912"/>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5" name="Google Shape;95;p20"/>
          <p:cNvSpPr txBox="1">
            <a:spLocks noGrp="1"/>
          </p:cNvSpPr>
          <p:nvPr>
            <p:ph type="body" idx="2"/>
          </p:nvPr>
        </p:nvSpPr>
        <p:spPr>
          <a:xfrm>
            <a:off x="839788" y="2505075"/>
            <a:ext cx="5157787" cy="3684588"/>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6" name="Google Shape;96;p20"/>
          <p:cNvSpPr txBox="1">
            <a:spLocks noGrp="1"/>
          </p:cNvSpPr>
          <p:nvPr>
            <p:ph type="body" idx="3"/>
          </p:nvPr>
        </p:nvSpPr>
        <p:spPr>
          <a:xfrm>
            <a:off x="6172201" y="1681163"/>
            <a:ext cx="5183188" cy="823912"/>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7" name="Google Shape;97;p20"/>
          <p:cNvSpPr txBox="1">
            <a:spLocks noGrp="1"/>
          </p:cNvSpPr>
          <p:nvPr>
            <p:ph type="body" idx="4"/>
          </p:nvPr>
        </p:nvSpPr>
        <p:spPr>
          <a:xfrm>
            <a:off x="6172201" y="2505075"/>
            <a:ext cx="5183188" cy="3684588"/>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8" name="Google Shape;98;p20"/>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20"/>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20"/>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89676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3" name="Google Shape;103;p21"/>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53493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39788" y="457200"/>
            <a:ext cx="3932237" cy="1600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5183188" y="987426"/>
            <a:ext cx="6172200" cy="4873625"/>
          </a:xfrm>
          <a:prstGeom prst="rect">
            <a:avLst/>
          </a:prstGeom>
          <a:noFill/>
          <a:ln>
            <a:noFill/>
          </a:ln>
        </p:spPr>
      </p:sp>
      <p:sp>
        <p:nvSpPr>
          <p:cNvPr id="109" name="Google Shape;109;p22"/>
          <p:cNvSpPr txBox="1">
            <a:spLocks noGrp="1"/>
          </p:cNvSpPr>
          <p:nvPr>
            <p:ph type="body" idx="1"/>
          </p:nvPr>
        </p:nvSpPr>
        <p:spPr>
          <a:xfrm>
            <a:off x="839788" y="2057401"/>
            <a:ext cx="3932237" cy="3811588"/>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10" name="Google Shape;110;p22"/>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1995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B451CF-FC91-456C-ADE2-2BF8862AD79A}" type="datetimeFigureOut">
              <a:rPr lang="en-US" smtClean="0"/>
              <a:t>31/03/2026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3920331" y="-1256505"/>
            <a:ext cx="4351339" cy="1051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79518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7133431" y="1956594"/>
            <a:ext cx="5811839" cy="26289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799431" y="-596106"/>
            <a:ext cx="5811839" cy="77343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27327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00E6-4A7D-4FC3-A865-6885FC1025AE}" type="datetimeFigureOut">
              <a:rPr lang="en-US" smtClean="0"/>
              <a:t>31/03/2026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A4CE5-2E30-42F1-AA10-6257B278A410}" type="slidenum">
              <a:rPr lang="en-US" smtClean="0"/>
              <a:t>‹#›</a:t>
            </a:fld>
            <a:endParaRPr lang="en-US"/>
          </a:p>
        </p:txBody>
      </p:sp>
    </p:spTree>
    <p:extLst>
      <p:ext uri="{BB962C8B-B14F-4D97-AF65-F5344CB8AC3E}">
        <p14:creationId xmlns:p14="http://schemas.microsoft.com/office/powerpoint/2010/main" val="64070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B451CF-FC91-456C-ADE2-2BF8862AD79A}" type="datetimeFigureOut">
              <a:rPr lang="en-US" smtClean="0"/>
              <a:t>31/03/2026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B451CF-FC91-456C-ADE2-2BF8862AD79A}" type="datetimeFigureOut">
              <a:rPr lang="en-US" smtClean="0"/>
              <a:t>31/03/2026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B451CF-FC91-456C-ADE2-2BF8862AD79A}" type="datetimeFigureOut">
              <a:rPr lang="en-US" smtClean="0"/>
              <a:t>31/03/2026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B451CF-FC91-456C-ADE2-2BF8862AD79A}" type="datetimeFigureOut">
              <a:rPr lang="en-US" smtClean="0"/>
              <a:t>31/03/2026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451CF-FC91-456C-ADE2-2BF8862AD79A}" type="datetimeFigureOut">
              <a:rPr lang="en-US" smtClean="0"/>
              <a:t>31/03/2026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B451CF-FC91-456C-ADE2-2BF8862AD79A}" type="datetimeFigureOut">
              <a:rPr lang="en-US" smtClean="0"/>
              <a:t>31/03/2026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B451CF-FC91-456C-ADE2-2BF8862AD79A}" type="datetimeFigureOut">
              <a:rPr lang="en-US" smtClean="0"/>
              <a:t>31/03/2026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451CF-FC91-456C-ADE2-2BF8862AD79A}" type="datetimeFigureOut">
              <a:rPr lang="en-US" smtClean="0"/>
              <a:t>31/03/2026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7B197-0855-402E-BCD7-2795A5E8855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33C0B"/>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6430393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2.png"/><Relationship Id="rId5" Type="http://schemas.openxmlformats.org/officeDocument/2006/relationships/image" Target="../media/image17.jpeg"/><Relationship Id="rId10" Type="http://schemas.openxmlformats.org/officeDocument/2006/relationships/image" Target="../media/image21.png"/><Relationship Id="rId4" Type="http://schemas.openxmlformats.org/officeDocument/2006/relationships/image" Target="../media/image16.jpe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svg"/><Relationship Id="rId12" Type="http://schemas.openxmlformats.org/officeDocument/2006/relationships/image" Target="../media/image34.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png"/><Relationship Id="rId9" Type="http://schemas.openxmlformats.org/officeDocument/2006/relationships/image" Target="../media/image31.svg"/></Relationships>
</file>

<file path=ppt/slides/_rels/slide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stretch>
            <a:fillRect/>
          </a:stretch>
        </p:blipFill>
        <p:spPr>
          <a:xfrm rot="20393392">
            <a:off x="-1469535" y="-2187171"/>
            <a:ext cx="16167384" cy="108026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916413" y="893869"/>
            <a:ext cx="2359172" cy="2579362"/>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0528629" y="526096"/>
            <a:ext cx="831271" cy="1331460"/>
          </a:xfrm>
          <a:prstGeom prst="rect">
            <a:avLst/>
          </a:prstGeom>
        </p:spPr>
      </p:pic>
      <p:sp>
        <p:nvSpPr>
          <p:cNvPr id="10" name="TextBox 9"/>
          <p:cNvSpPr txBox="1"/>
          <p:nvPr/>
        </p:nvSpPr>
        <p:spPr>
          <a:xfrm>
            <a:off x="1573809" y="4691239"/>
            <a:ext cx="9044381" cy="101473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TW" sz="2000" b="1" i="0" u="none" strike="noStrike" kern="1200" cap="none" spc="0" normalizeH="0" baseline="0" noProof="0" dirty="0">
                <a:ln>
                  <a:noFill/>
                </a:ln>
                <a:solidFill>
                  <a:prstClr val="white"/>
                </a:solidFill>
                <a:effectLst/>
                <a:uLnTx/>
                <a:uFillTx/>
                <a:latin typeface="Microsoft JhengHei" panose="020B0604030504040204" pitchFamily="34" charset="-120"/>
                <a:ea typeface="Microsoft JhengHei" panose="020B0604030504040204" pitchFamily="34" charset="-120"/>
                <a:cs typeface="Times New Roman" panose="02020603050405020304" pitchFamily="18" charset="0"/>
              </a:rPr>
              <a:t>April 2026</a:t>
            </a:r>
            <a:endParaRPr kumimoji="0" lang="en-US" altLang="zh-TW" sz="2000" b="0" i="0" u="none" strike="noStrike" kern="1200" cap="none" spc="0" normalizeH="0" baseline="0" noProof="0" dirty="0">
              <a:ln>
                <a:noFill/>
              </a:ln>
              <a:solidFill>
                <a:prstClr val="white"/>
              </a:solidFill>
              <a:effectLst/>
              <a:uLnTx/>
              <a:uFillTx/>
              <a:latin typeface="Microsoft JhengHei" panose="020B0604030504040204" pitchFamily="34" charset="-120"/>
              <a:ea typeface="Microsoft JhengHei" panose="020B0604030504040204" pitchFamily="34" charset="-120"/>
              <a:cs typeface="Times New Roman" panose="02020603050405020304" pitchFamily="18" charset="0"/>
            </a:endParaRPr>
          </a:p>
          <a:p>
            <a:pPr lvl="0" algn="ctr">
              <a:defRPr/>
            </a:pPr>
            <a:r>
              <a:rPr lang="en-US" altLang="zh-TW" sz="4000" b="1" dirty="0">
                <a:solidFill>
                  <a:prstClr val="white"/>
                </a:solidFill>
                <a:latin typeface="Microsoft JhengHei" panose="020B0604030504040204" pitchFamily="34" charset="-120"/>
                <a:ea typeface="Microsoft JhengHei" panose="020B0604030504040204" pitchFamily="34" charset="-120"/>
              </a:rPr>
              <a:t>Peoples who Produce Spices</a:t>
            </a:r>
            <a:endParaRPr lang="zh-CN" altLang="zh-TW" sz="4000" b="1" dirty="0">
              <a:solidFill>
                <a:prstClr val="white"/>
              </a:solidFill>
              <a:latin typeface="Microsoft JhengHei" panose="020B0604030504040204" pitchFamily="34" charset="-120"/>
              <a:ea typeface="Microsoft JhengHei"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0" presetClass="entr" presetSubtype="0" fill="hold" grpId="0" nodeType="withEffect">
                                  <p:stCondLst>
                                    <p:cond delay="8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stretch>
            <a:fillRect/>
          </a:stretch>
        </p:blipFill>
        <p:spPr>
          <a:xfrm rot="21307623">
            <a:off x="8306228" y="-233209"/>
            <a:ext cx="4092973" cy="2294268"/>
          </a:xfrm>
          <a:prstGeom prst="rect">
            <a:avLst/>
          </a:prstGeom>
        </p:spPr>
      </p:pic>
      <p:pic>
        <p:nvPicPr>
          <p:cNvPr id="6" name="Picture 5"/>
          <p:cNvPicPr>
            <a:picLocks noChangeAspect="1"/>
          </p:cNvPicPr>
          <p:nvPr/>
        </p:nvPicPr>
        <p:blipFill>
          <a:blip r:embed="rId4" cstate="screen"/>
          <a:stretch>
            <a:fillRect/>
          </a:stretch>
        </p:blipFill>
        <p:spPr>
          <a:xfrm rot="319787">
            <a:off x="8601748" y="2057530"/>
            <a:ext cx="3831056" cy="2366476"/>
          </a:xfrm>
          <a:prstGeom prst="rect">
            <a:avLst/>
          </a:prstGeom>
          <a:ln w="12700">
            <a:solidFill>
              <a:schemeClr val="bg1">
                <a:lumMod val="85000"/>
              </a:schemeClr>
            </a:solidFill>
          </a:ln>
        </p:spPr>
      </p:pic>
      <p:pic>
        <p:nvPicPr>
          <p:cNvPr id="7" name="Picture 6"/>
          <p:cNvPicPr>
            <a:picLocks noChangeAspect="1"/>
          </p:cNvPicPr>
          <p:nvPr/>
        </p:nvPicPr>
        <p:blipFill>
          <a:blip r:embed="rId5" cstate="screen"/>
          <a:stretch>
            <a:fillRect/>
          </a:stretch>
        </p:blipFill>
        <p:spPr>
          <a:xfrm rot="21347318">
            <a:off x="9446097" y="4628343"/>
            <a:ext cx="3513990" cy="2410229"/>
          </a:xfrm>
          <a:prstGeom prst="rect">
            <a:avLst/>
          </a:prstGeom>
        </p:spPr>
      </p:pic>
      <p:pic>
        <p:nvPicPr>
          <p:cNvPr id="16" name="Picture 15"/>
          <p:cNvPicPr>
            <a:picLocks noChangeAspect="1"/>
          </p:cNvPicPr>
          <p:nvPr/>
        </p:nvPicPr>
        <p:blipFill>
          <a:blip r:embed="rId6" cstate="screen"/>
          <a:stretch>
            <a:fillRect/>
          </a:stretch>
        </p:blipFill>
        <p:spPr>
          <a:xfrm rot="21350510">
            <a:off x="6470910" y="4323517"/>
            <a:ext cx="3409242" cy="2262618"/>
          </a:xfrm>
          <a:prstGeom prst="rect">
            <a:avLst/>
          </a:prstGeom>
        </p:spPr>
      </p:pic>
      <p:pic>
        <p:nvPicPr>
          <p:cNvPr id="18" name="Picture 17"/>
          <p:cNvPicPr>
            <a:picLocks noChangeAspect="1"/>
          </p:cNvPicPr>
          <p:nvPr/>
        </p:nvPicPr>
        <p:blipFill>
          <a:blip r:embed="rId7" cstate="screen"/>
          <a:stretch>
            <a:fillRect/>
          </a:stretch>
        </p:blipFill>
        <p:spPr>
          <a:xfrm rot="21228135">
            <a:off x="6619447" y="546924"/>
            <a:ext cx="2171384" cy="3048270"/>
          </a:xfrm>
          <a:prstGeom prst="rect">
            <a:avLst/>
          </a:prstGeom>
        </p:spPr>
      </p:pic>
      <p:pic>
        <p:nvPicPr>
          <p:cNvPr id="20" name="Picture 19"/>
          <p:cNvPicPr>
            <a:picLocks noChangeAspect="1"/>
          </p:cNvPicPr>
          <p:nvPr/>
        </p:nvPicPr>
        <p:blipFill>
          <a:blip r:embed="rId8" cstate="screen"/>
          <a:stretch>
            <a:fillRect/>
          </a:stretch>
        </p:blipFill>
        <p:spPr>
          <a:xfrm rot="20493530">
            <a:off x="5524452" y="-743791"/>
            <a:ext cx="3037826" cy="2231422"/>
          </a:xfrm>
          <a:prstGeom prst="rect">
            <a:avLst/>
          </a:prstGeom>
        </p:spPr>
      </p:pic>
      <p:pic>
        <p:nvPicPr>
          <p:cNvPr id="25" name="Picture 24"/>
          <p:cNvPicPr>
            <a:picLocks noChangeAspect="1"/>
          </p:cNvPicPr>
          <p:nvPr/>
        </p:nvPicPr>
        <p:blipFill>
          <a:blip r:embed="rId9" cstate="screen"/>
          <a:stretch>
            <a:fillRect/>
          </a:stretch>
        </p:blipFill>
        <p:spPr>
          <a:xfrm rot="20366147" flipH="1">
            <a:off x="10534085" y="3705069"/>
            <a:ext cx="2432625" cy="1595000"/>
          </a:xfrm>
          <a:prstGeom prst="rect">
            <a:avLst/>
          </a:prstGeom>
        </p:spPr>
      </p:pic>
      <p:pic>
        <p:nvPicPr>
          <p:cNvPr id="27" name="Picture 26"/>
          <p:cNvPicPr>
            <a:picLocks noChangeAspect="1"/>
          </p:cNvPicPr>
          <p:nvPr/>
        </p:nvPicPr>
        <p:blipFill>
          <a:blip r:embed="rId10" cstate="screen"/>
          <a:srcRect l="59696" b="39114"/>
          <a:stretch>
            <a:fillRect/>
          </a:stretch>
        </p:blipFill>
        <p:spPr>
          <a:xfrm rot="1004523">
            <a:off x="4893496" y="5480936"/>
            <a:ext cx="2739261" cy="2021448"/>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673">
            <a:off x="6519625" y="3202932"/>
            <a:ext cx="2172560" cy="1428649"/>
          </a:xfrm>
          <a:prstGeom prst="rect">
            <a:avLst/>
          </a:prstGeom>
        </p:spPr>
      </p:pic>
      <p:sp>
        <p:nvSpPr>
          <p:cNvPr id="2" name="Subtitle 2"/>
          <p:cNvSpPr txBox="1"/>
          <p:nvPr/>
        </p:nvSpPr>
        <p:spPr>
          <a:xfrm>
            <a:off x="393368" y="1709174"/>
            <a:ext cx="6104411" cy="50437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110000"/>
              </a:lnSpc>
              <a:spcBef>
                <a:spcPts val="0"/>
              </a:spcBef>
              <a:spcAft>
                <a:spcPts val="600"/>
              </a:spcAft>
              <a:buClrTx/>
              <a:buSzTx/>
              <a:buFont typeface="+mj-lt"/>
              <a:buAutoNum type="arabicPeriod"/>
              <a:defRPr/>
            </a:pPr>
            <a:r>
              <a:rPr kumimoji="0" lang="en-US" altLang="zh-TW" sz="2200" b="1" i="0" u="none" strike="noStrike" kern="1200" cap="none" spc="0" normalizeH="0" baseline="0" noProof="0" dirty="0">
                <a:ln>
                  <a:noFill/>
                </a:ln>
                <a:solidFill>
                  <a:srgbClr val="FFC000">
                    <a:lumMod val="40000"/>
                    <a:lumOff val="60000"/>
                  </a:srgbClr>
                </a:solidFill>
                <a:effectLst/>
                <a:uLnTx/>
                <a:uFillTx/>
                <a:ea typeface="Microsoft YaHei UI" panose="020B0503020204020204" pitchFamily="34" charset="-122"/>
                <a:cs typeface="+mn-cs"/>
              </a:rPr>
              <a:t>Spices were </a:t>
            </a:r>
            <a:r>
              <a:rPr lang="en-US" altLang="zh-TW" sz="2200" b="1" dirty="0">
                <a:solidFill>
                  <a:srgbClr val="FFC000">
                    <a:lumMod val="40000"/>
                    <a:lumOff val="60000"/>
                  </a:srgbClr>
                </a:solidFill>
                <a:ea typeface="Microsoft YaHei UI" panose="020B0503020204020204" pitchFamily="34" charset="-122"/>
              </a:rPr>
              <a:t>o</a:t>
            </a:r>
            <a:r>
              <a:rPr kumimoji="0" lang="en-US" altLang="zh-TW" sz="2200" b="1" i="0" u="none" strike="noStrike" kern="1200" cap="none" spc="0" normalizeH="0" baseline="0" noProof="0" dirty="0" err="1">
                <a:ln>
                  <a:noFill/>
                </a:ln>
                <a:solidFill>
                  <a:srgbClr val="FFC000">
                    <a:lumMod val="40000"/>
                    <a:lumOff val="60000"/>
                  </a:srgbClr>
                </a:solidFill>
                <a:effectLst/>
                <a:uLnTx/>
                <a:uFillTx/>
                <a:ea typeface="Microsoft YaHei UI" panose="020B0503020204020204" pitchFamily="34" charset="-122"/>
                <a:cs typeface="+mn-cs"/>
              </a:rPr>
              <a:t>nce</a:t>
            </a:r>
            <a:r>
              <a:rPr lang="en-US" altLang="zh-TW" sz="2200" b="1" dirty="0">
                <a:solidFill>
                  <a:srgbClr val="FFC000">
                    <a:lumMod val="40000"/>
                    <a:lumOff val="60000"/>
                  </a:srgbClr>
                </a:solidFill>
                <a:ea typeface="Microsoft YaHei UI" panose="020B0503020204020204" pitchFamily="34" charset="-122"/>
              </a:rPr>
              <a:t> </a:t>
            </a:r>
            <a:r>
              <a:rPr kumimoji="0" lang="en-US" altLang="zh-TW" sz="2200" b="1" i="0" u="none" strike="noStrike" kern="1200" cap="none" spc="0" normalizeH="0" baseline="0" noProof="0" dirty="0">
                <a:ln>
                  <a:noFill/>
                </a:ln>
                <a:solidFill>
                  <a:srgbClr val="FFC000">
                    <a:lumMod val="40000"/>
                    <a:lumOff val="60000"/>
                  </a:srgbClr>
                </a:solidFill>
                <a:effectLst/>
                <a:uLnTx/>
                <a:uFillTx/>
                <a:ea typeface="Microsoft YaHei UI" panose="020B0503020204020204" pitchFamily="34" charset="-122"/>
                <a:cs typeface="+mn-cs"/>
              </a:rPr>
              <a:t>symbols of value and status</a:t>
            </a:r>
            <a:br>
              <a:rPr kumimoji="0" lang="en-MY" altLang="zh-CN" sz="2000" b="1" i="0" u="none" strike="noStrike" kern="1200" cap="none" spc="0" normalizeH="0" baseline="0" noProof="0" dirty="0">
                <a:ln>
                  <a:noFill/>
                </a:ln>
                <a:solidFill>
                  <a:prstClr val="white"/>
                </a:solidFill>
                <a:effectLst/>
                <a:uLnTx/>
                <a:uFillTx/>
                <a:ea typeface="Microsoft YaHei UI" panose="020B0503020204020204" pitchFamily="34" charset="-122"/>
                <a:cs typeface="+mn-cs"/>
              </a:rPr>
            </a:br>
            <a:r>
              <a:rPr kumimoji="0" lang="en-US" altLang="zh-TW" sz="2000" b="0" i="0" u="none" strike="noStrike" kern="1200" cap="none" spc="0" normalizeH="0" baseline="0" noProof="0" dirty="0">
                <a:ln>
                  <a:noFill/>
                </a:ln>
                <a:solidFill>
                  <a:prstClr val="white"/>
                </a:solidFill>
                <a:effectLst/>
                <a:uLnTx/>
                <a:uFillTx/>
                <a:ea typeface="Microsoft YaHei UI" panose="020B0503020204020204" pitchFamily="34" charset="-122"/>
                <a:cs typeface="+mn-cs"/>
              </a:rPr>
              <a:t>Nutmeg and cloves were once treasures flaunted by nobility.</a:t>
            </a:r>
            <a:r>
              <a:rPr lang="en-US" altLang="zh-TW" sz="2000" dirty="0">
                <a:solidFill>
                  <a:prstClr val="white"/>
                </a:solidFill>
                <a:ea typeface="Microsoft YaHei UI" panose="020B0503020204020204" pitchFamily="34" charset="-122"/>
              </a:rPr>
              <a:t> </a:t>
            </a:r>
            <a:r>
              <a:rPr kumimoji="0" lang="en-US" altLang="zh-TW" sz="2000" b="0" i="0" u="none" strike="noStrike" kern="1200" cap="none" spc="0" normalizeH="0" baseline="0" noProof="0" dirty="0">
                <a:ln>
                  <a:noFill/>
                </a:ln>
                <a:solidFill>
                  <a:prstClr val="white"/>
                </a:solidFill>
                <a:effectLst/>
                <a:uLnTx/>
                <a:uFillTx/>
                <a:ea typeface="Microsoft YaHei UI" panose="020B0503020204020204" pitchFamily="34" charset="-122"/>
                <a:cs typeface="+mn-cs"/>
              </a:rPr>
              <a:t>They also represented wealth, status, and cultural refinement.</a:t>
            </a:r>
          </a:p>
          <a:p>
            <a:pPr marL="514350" marR="0" lvl="0" indent="-514350" algn="l" defTabSz="914400" rtl="0" eaLnBrk="1" fontAlgn="auto" latinLnBrk="0" hangingPunct="1">
              <a:lnSpc>
                <a:spcPct val="110000"/>
              </a:lnSpc>
              <a:spcBef>
                <a:spcPts val="0"/>
              </a:spcBef>
              <a:spcAft>
                <a:spcPts val="600"/>
              </a:spcAft>
              <a:buClrTx/>
              <a:buSzTx/>
              <a:buFont typeface="+mj-lt"/>
              <a:buAutoNum type="arabicPeriod"/>
              <a:defRPr/>
            </a:pPr>
            <a:r>
              <a:rPr kumimoji="0" lang="en-US" altLang="zh-TW" sz="2200" b="1" i="0" u="none" strike="noStrike" kern="1200" cap="none" spc="0" normalizeH="0" baseline="0" noProof="0" dirty="0">
                <a:ln>
                  <a:noFill/>
                </a:ln>
                <a:solidFill>
                  <a:srgbClr val="FFC000">
                    <a:lumMod val="40000"/>
                    <a:lumOff val="60000"/>
                  </a:srgbClr>
                </a:solidFill>
                <a:effectLst/>
                <a:uLnTx/>
                <a:uFillTx/>
                <a:ea typeface="Microsoft YaHei UI" panose="020B0503020204020204" pitchFamily="34" charset="-122"/>
                <a:cs typeface="+mn-cs"/>
              </a:rPr>
              <a:t>The high </a:t>
            </a:r>
            <a:r>
              <a:rPr lang="en-US" altLang="zh-TW" sz="2200" b="1" dirty="0">
                <a:solidFill>
                  <a:srgbClr val="FFC000">
                    <a:lumMod val="40000"/>
                    <a:lumOff val="60000"/>
                  </a:srgbClr>
                </a:solidFill>
                <a:ea typeface="Microsoft YaHei UI" panose="020B0503020204020204" pitchFamily="34" charset="-122"/>
              </a:rPr>
              <a:t>c</a:t>
            </a:r>
            <a:r>
              <a:rPr kumimoji="0" lang="en-US" altLang="zh-TW" sz="2200" b="1" i="0" u="none" strike="noStrike" kern="1200" cap="none" spc="0" normalizeH="0" baseline="0" noProof="0" dirty="0" err="1">
                <a:ln>
                  <a:noFill/>
                </a:ln>
                <a:solidFill>
                  <a:srgbClr val="FFC000">
                    <a:lumMod val="40000"/>
                    <a:lumOff val="60000"/>
                  </a:srgbClr>
                </a:solidFill>
                <a:effectLst/>
                <a:uLnTx/>
                <a:uFillTx/>
                <a:ea typeface="Microsoft YaHei UI" panose="020B0503020204020204" pitchFamily="34" charset="-122"/>
                <a:cs typeface="+mn-cs"/>
              </a:rPr>
              <a:t>ost</a:t>
            </a:r>
            <a:r>
              <a:rPr kumimoji="0" lang="en-US" altLang="zh-TW" sz="2200" b="1" i="0" u="none" strike="noStrike" kern="1200" cap="none" spc="0" normalizeH="0" baseline="0" noProof="0" dirty="0">
                <a:ln>
                  <a:noFill/>
                </a:ln>
                <a:solidFill>
                  <a:srgbClr val="FFC000">
                    <a:lumMod val="40000"/>
                    <a:lumOff val="60000"/>
                  </a:srgbClr>
                </a:solidFill>
                <a:effectLst/>
                <a:uLnTx/>
                <a:uFillTx/>
                <a:ea typeface="Microsoft YaHei UI" panose="020B0503020204020204" pitchFamily="34" charset="-122"/>
                <a:cs typeface="+mn-cs"/>
              </a:rPr>
              <a:t> behind </a:t>
            </a:r>
            <a:r>
              <a:rPr lang="en-US" altLang="zh-TW" sz="2200" b="1" dirty="0">
                <a:solidFill>
                  <a:srgbClr val="FFC000">
                    <a:lumMod val="40000"/>
                    <a:lumOff val="60000"/>
                  </a:srgbClr>
                </a:solidFill>
                <a:ea typeface="Microsoft YaHei UI" panose="020B0503020204020204" pitchFamily="34" charset="-122"/>
              </a:rPr>
              <a:t>f</a:t>
            </a:r>
            <a:r>
              <a:rPr kumimoji="0" lang="en-US" altLang="zh-TW" sz="2200" b="1" i="0" u="none" strike="noStrike" kern="1200" cap="none" spc="0" normalizeH="0" baseline="0" noProof="0" dirty="0" err="1">
                <a:ln>
                  <a:noFill/>
                </a:ln>
                <a:solidFill>
                  <a:srgbClr val="FFC000">
                    <a:lumMod val="40000"/>
                    <a:lumOff val="60000"/>
                  </a:srgbClr>
                </a:solidFill>
                <a:effectLst/>
                <a:uLnTx/>
                <a:uFillTx/>
                <a:ea typeface="Microsoft YaHei UI" panose="020B0503020204020204" pitchFamily="34" charset="-122"/>
                <a:cs typeface="+mn-cs"/>
              </a:rPr>
              <a:t>lavors</a:t>
            </a:r>
            <a:br>
              <a:rPr kumimoji="0" lang="en-US" altLang="zh-TW" sz="2000" b="0" i="0" u="none" strike="noStrike" kern="1200" cap="none" spc="0" normalizeH="0" baseline="0" noProof="0" dirty="0">
                <a:ln>
                  <a:noFill/>
                </a:ln>
                <a:solidFill>
                  <a:prstClr val="white"/>
                </a:solidFill>
                <a:effectLst/>
                <a:uLnTx/>
                <a:uFillTx/>
                <a:ea typeface="Microsoft YaHei UI" panose="020B0503020204020204" pitchFamily="34" charset="-122"/>
                <a:cs typeface="+mn-cs"/>
              </a:rPr>
            </a:br>
            <a:r>
              <a:rPr kumimoji="0" lang="en-US" altLang="zh-TW" sz="2000" b="0" i="0" u="none" strike="noStrike" kern="1200" cap="none" spc="0" normalizeH="0" baseline="0" noProof="0" dirty="0">
                <a:ln>
                  <a:noFill/>
                </a:ln>
                <a:solidFill>
                  <a:prstClr val="white"/>
                </a:solidFill>
                <a:effectLst/>
                <a:uLnTx/>
                <a:uFillTx/>
                <a:ea typeface="Microsoft YaHei UI" panose="020B0503020204020204" pitchFamily="34" charset="-122"/>
                <a:cs typeface="+mn-cs"/>
              </a:rPr>
              <a:t>From monsoon routes and the dangers of pirates to colonization and violence, a single fragrance often comes at a long and heavy cost.</a:t>
            </a:r>
          </a:p>
          <a:p>
            <a:pPr marL="514350" marR="0" lvl="0" indent="-514350" algn="l" defTabSz="914400" rtl="0" eaLnBrk="1" fontAlgn="auto" latinLnBrk="0" hangingPunct="1">
              <a:lnSpc>
                <a:spcPct val="110000"/>
              </a:lnSpc>
              <a:spcBef>
                <a:spcPts val="0"/>
              </a:spcBef>
              <a:spcAft>
                <a:spcPts val="600"/>
              </a:spcAft>
              <a:buClrTx/>
              <a:buSzTx/>
              <a:buFont typeface="+mj-lt"/>
              <a:buAutoNum type="arabicPeriod"/>
              <a:defRPr/>
            </a:pPr>
            <a:r>
              <a:rPr kumimoji="0" lang="en-US" altLang="zh-CN" sz="2200" b="1" i="0" u="none" strike="noStrike" kern="1200" cap="none" spc="0" normalizeH="0" baseline="0" noProof="0" dirty="0">
                <a:ln>
                  <a:noFill/>
                </a:ln>
                <a:solidFill>
                  <a:srgbClr val="FFC000">
                    <a:lumMod val="40000"/>
                    <a:lumOff val="60000"/>
                  </a:srgbClr>
                </a:solidFill>
                <a:effectLst/>
                <a:uLnTx/>
                <a:uFillTx/>
                <a:ea typeface="Microsoft YaHei UI" panose="020B0503020204020204" pitchFamily="34" charset="-122"/>
                <a:cs typeface="+mn-cs"/>
              </a:rPr>
              <a:t>Our tables connects to the unreached peoples </a:t>
            </a:r>
            <a:br>
              <a:rPr kumimoji="0" lang="en-US" altLang="zh-TW" sz="2000" b="0" i="0" u="none" strike="noStrike" kern="1200" cap="none" spc="0" normalizeH="0" baseline="0" noProof="0" dirty="0">
                <a:ln>
                  <a:noFill/>
                </a:ln>
                <a:solidFill>
                  <a:prstClr val="white"/>
                </a:solidFill>
                <a:effectLst/>
                <a:uLnTx/>
                <a:uFillTx/>
                <a:ea typeface="Microsoft YaHei UI" panose="020B0503020204020204" pitchFamily="34" charset="-122"/>
                <a:cs typeface="+mn-cs"/>
              </a:rPr>
            </a:br>
            <a:r>
              <a:rPr kumimoji="0" lang="en-US" altLang="zh-TW" sz="2000" b="0" i="0" u="none" strike="noStrike" kern="1200" cap="none" spc="0" normalizeH="0" baseline="0" noProof="0" dirty="0">
                <a:ln>
                  <a:noFill/>
                </a:ln>
                <a:solidFill>
                  <a:prstClr val="white"/>
                </a:solidFill>
                <a:effectLst/>
                <a:uLnTx/>
                <a:uFillTx/>
                <a:ea typeface="Microsoft YaHei UI" panose="020B0503020204020204" pitchFamily="34" charset="-122"/>
                <a:cs typeface="+mn-cs"/>
              </a:rPr>
              <a:t>From planting and harvesting to transportation and sales, countless workers quietly take part yet are rarely truly seen.</a:t>
            </a:r>
            <a:endParaRPr kumimoji="0" lang="zh-TW" altLang="en-US" sz="2000" b="0" i="0" u="none" strike="noStrike" kern="1200" cap="none" spc="0" normalizeH="0" baseline="0" noProof="0" dirty="0">
              <a:ln>
                <a:noFill/>
              </a:ln>
              <a:solidFill>
                <a:prstClr val="white"/>
              </a:solidFill>
              <a:effectLst/>
              <a:uLnTx/>
              <a:uFillTx/>
              <a:ea typeface="Microsoft YaHei UI" panose="020B0503020204020204" pitchFamily="34" charset="-122"/>
              <a:cs typeface="+mn-cs"/>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a:xfrm>
            <a:off x="10896603" y="371920"/>
            <a:ext cx="924479" cy="923480"/>
          </a:xfrm>
          <a:prstGeom prst="rect">
            <a:avLst/>
          </a:prstGeom>
        </p:spPr>
      </p:pic>
      <p:pic>
        <p:nvPicPr>
          <p:cNvPr id="11" name="Picture 10"/>
          <p:cNvPicPr>
            <a:picLocks noChangeAspect="1"/>
          </p:cNvPicPr>
          <p:nvPr/>
        </p:nvPicPr>
        <p:blipFill>
          <a:blip r:embed="rId13" cstate="screen"/>
          <a:stretch>
            <a:fillRect/>
          </a:stretch>
        </p:blipFill>
        <p:spPr>
          <a:xfrm>
            <a:off x="3867908" y="-1223810"/>
            <a:ext cx="2091209" cy="2822144"/>
          </a:xfrm>
          <a:prstGeom prst="rect">
            <a:avLst/>
          </a:prstGeom>
        </p:spPr>
      </p:pic>
      <p:sp>
        <p:nvSpPr>
          <p:cNvPr id="4" name="TextBox 3"/>
          <p:cNvSpPr txBox="1"/>
          <p:nvPr/>
        </p:nvSpPr>
        <p:spPr>
          <a:xfrm>
            <a:off x="462643" y="391886"/>
            <a:ext cx="5330622" cy="561692"/>
          </a:xfrm>
          <a:prstGeom prst="rect">
            <a:avLst/>
          </a:prstGeom>
          <a:noFill/>
          <a:ln>
            <a:noFill/>
          </a:ln>
        </p:spPr>
        <p:txBody>
          <a:bodyPr wrap="square" lIns="68580" tIns="34290" rIns="68580" bIns="3429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white"/>
                </a:solidFill>
                <a:effectLst/>
                <a:uLnTx/>
                <a:uFillTx/>
                <a:ea typeface="Microsoft YaHei UI" panose="020B0503020204020204" pitchFamily="34" charset="-122"/>
                <a:cs typeface="+mn-cs"/>
              </a:rPr>
              <a:t>Meaning behind the Spices</a:t>
            </a:r>
            <a:endParaRPr kumimoji="0" lang="en-US" altLang="zh-CN" sz="2400" b="1" i="0" u="none" strike="noStrike" kern="1200" cap="none" spc="0" normalizeH="0" baseline="0" noProof="0" dirty="0">
              <a:ln>
                <a:noFill/>
              </a:ln>
              <a:solidFill>
                <a:prstClr val="white"/>
              </a:solidFill>
              <a:effectLst/>
              <a:uLnTx/>
              <a:uFillTx/>
              <a:ea typeface="Microsoft YaHei UI" panose="020B0503020204020204" pitchFamily="34"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stretch>
            <a:fillRect/>
          </a:stretch>
        </p:blipFill>
        <p:spPr>
          <a:xfrm rot="820408">
            <a:off x="6815894" y="-662306"/>
            <a:ext cx="4559111" cy="3039407"/>
          </a:xfrm>
          <a:prstGeom prst="rect">
            <a:avLst/>
          </a:prstGeom>
        </p:spPr>
      </p:pic>
      <p:pic>
        <p:nvPicPr>
          <p:cNvPr id="4" name="Picture 3"/>
          <p:cNvPicPr>
            <a:picLocks noChangeAspect="1"/>
          </p:cNvPicPr>
          <p:nvPr/>
        </p:nvPicPr>
        <p:blipFill>
          <a:blip r:embed="rId4" cstate="screen"/>
          <a:stretch>
            <a:fillRect/>
          </a:stretch>
        </p:blipFill>
        <p:spPr>
          <a:xfrm rot="658296">
            <a:off x="8262001" y="4449556"/>
            <a:ext cx="4034138" cy="2625341"/>
          </a:xfrm>
          <a:prstGeom prst="rect">
            <a:avLst/>
          </a:prstGeom>
        </p:spPr>
      </p:pic>
      <p:pic>
        <p:nvPicPr>
          <p:cNvPr id="6" name="Picture 5"/>
          <p:cNvPicPr>
            <a:picLocks noChangeAspect="1"/>
          </p:cNvPicPr>
          <p:nvPr/>
        </p:nvPicPr>
        <p:blipFill>
          <a:blip r:embed="rId5" cstate="screen"/>
          <a:stretch>
            <a:fillRect/>
          </a:stretch>
        </p:blipFill>
        <p:spPr>
          <a:xfrm rot="21271913">
            <a:off x="6570447" y="2541605"/>
            <a:ext cx="3010432" cy="2006171"/>
          </a:xfrm>
          <a:prstGeom prst="rect">
            <a:avLst/>
          </a:prstGeom>
          <a:ln w="12700">
            <a:solidFill>
              <a:schemeClr val="bg1">
                <a:lumMod val="85000"/>
              </a:schemeClr>
            </a:solidFill>
          </a:ln>
        </p:spPr>
      </p:pic>
      <p:pic>
        <p:nvPicPr>
          <p:cNvPr id="7" name="Picture 6"/>
          <p:cNvPicPr>
            <a:picLocks noChangeAspect="1"/>
          </p:cNvPicPr>
          <p:nvPr/>
        </p:nvPicPr>
        <p:blipFill>
          <a:blip r:embed="rId6" cstate="screen"/>
          <a:stretch>
            <a:fillRect/>
          </a:stretch>
        </p:blipFill>
        <p:spPr>
          <a:xfrm rot="257883">
            <a:off x="9528080" y="2792651"/>
            <a:ext cx="3493436" cy="2328957"/>
          </a:xfrm>
          <a:prstGeom prst="rect">
            <a:avLst/>
          </a:prstGeom>
          <a:ln w="12700">
            <a:solidFill>
              <a:schemeClr val="bg1">
                <a:lumMod val="85000"/>
              </a:schemeClr>
            </a:solidFill>
          </a:ln>
        </p:spPr>
      </p:pic>
      <p:pic>
        <p:nvPicPr>
          <p:cNvPr id="19" name="Picture 18"/>
          <p:cNvPicPr>
            <a:picLocks noChangeAspect="1"/>
          </p:cNvPicPr>
          <p:nvPr/>
        </p:nvPicPr>
        <p:blipFill>
          <a:blip r:embed="rId7" cstate="screen"/>
          <a:stretch>
            <a:fillRect/>
          </a:stretch>
        </p:blipFill>
        <p:spPr>
          <a:xfrm rot="2098263" flipH="1">
            <a:off x="6187642" y="4027442"/>
            <a:ext cx="2887584" cy="3819002"/>
          </a:xfrm>
          <a:prstGeom prst="rect">
            <a:avLst/>
          </a:prstGeom>
        </p:spPr>
      </p:pic>
      <p:sp>
        <p:nvSpPr>
          <p:cNvPr id="3" name="Subtitle 2"/>
          <p:cNvSpPr txBox="1"/>
          <p:nvPr/>
        </p:nvSpPr>
        <p:spPr>
          <a:xfrm>
            <a:off x="393367" y="1733354"/>
            <a:ext cx="6185293" cy="48400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10000"/>
              </a:lnSpc>
              <a:spcBef>
                <a:spcPts val="0"/>
              </a:spcBef>
              <a:spcAft>
                <a:spcPts val="600"/>
              </a:spcAft>
              <a:buClrTx/>
              <a:buSzTx/>
              <a:buFont typeface="+mj-lt"/>
              <a:buAutoNum type="arabicPeriod"/>
              <a:defRPr/>
            </a:pPr>
            <a:r>
              <a:rPr kumimoji="0" lang="en-US" altLang="zh-TW" sz="2200" b="1" i="0" u="none" strike="noStrike" kern="1200" cap="none" spc="0" normalizeH="0" baseline="0" noProof="0" dirty="0">
                <a:ln>
                  <a:noFill/>
                </a:ln>
                <a:solidFill>
                  <a:srgbClr val="FFC000">
                    <a:lumMod val="40000"/>
                    <a:lumOff val="60000"/>
                  </a:srgbClr>
                </a:solidFill>
                <a:effectLst/>
                <a:uLnTx/>
                <a:uFillTx/>
                <a:ea typeface="Microsoft YaHei UI" panose="020B0503020204020204" pitchFamily="34" charset="-122"/>
                <a:cs typeface="+mn-cs"/>
              </a:rPr>
              <a:t>Places of production and laborers</a:t>
            </a:r>
            <a:br>
              <a:rPr kumimoji="0" lang="en-US" altLang="zh-TW" sz="2000" b="0" i="0" u="none" strike="noStrike" kern="1200" cap="none" spc="0" normalizeH="0" baseline="0" noProof="0" dirty="0">
                <a:ln>
                  <a:noFill/>
                </a:ln>
                <a:solidFill>
                  <a:prstClr val="white"/>
                </a:solidFill>
                <a:effectLst/>
                <a:uLnTx/>
                <a:uFillTx/>
                <a:ea typeface="Microsoft YaHei UI" panose="020B0503020204020204" pitchFamily="34" charset="-122"/>
                <a:cs typeface="+mn-cs"/>
              </a:rPr>
            </a:br>
            <a:r>
              <a:rPr lang="en-US" altLang="zh-TW" sz="2000" dirty="0">
                <a:solidFill>
                  <a:prstClr val="white"/>
                </a:solidFill>
                <a:ea typeface="Microsoft YaHei UI" panose="020B0503020204020204" pitchFamily="34" charset="-122"/>
              </a:rPr>
              <a:t>May</a:t>
            </a:r>
            <a:r>
              <a:rPr kumimoji="0" lang="en-US" altLang="zh-TW" sz="2000" b="0" i="0" u="none" strike="noStrike" kern="1200" cap="none" spc="0" normalizeH="0" baseline="0" noProof="0" dirty="0">
                <a:ln>
                  <a:noFill/>
                </a:ln>
                <a:solidFill>
                  <a:prstClr val="white"/>
                </a:solidFill>
                <a:effectLst/>
                <a:uLnTx/>
                <a:uFillTx/>
                <a:ea typeface="Microsoft YaHei UI" panose="020B0503020204020204" pitchFamily="34" charset="-122"/>
                <a:cs typeface="+mn-cs"/>
              </a:rPr>
              <a:t> the Lord remember those involved in planting, harvesting, transportation, and trade</a:t>
            </a:r>
            <a:endParaRPr kumimoji="0" lang="zh-CN" altLang="en-US" sz="2000" b="0" i="0" u="none" strike="noStrike" kern="1200" cap="none" spc="0" normalizeH="0" baseline="0" noProof="0" dirty="0">
              <a:ln>
                <a:noFill/>
              </a:ln>
              <a:solidFill>
                <a:prstClr val="white"/>
              </a:solidFill>
              <a:effectLst/>
              <a:uLnTx/>
              <a:uFillTx/>
              <a:ea typeface="Microsoft YaHei UI" panose="020B0503020204020204" pitchFamily="34" charset="-122"/>
              <a:cs typeface="+mn-cs"/>
            </a:endParaRPr>
          </a:p>
          <a:p>
            <a:pPr marL="457200" marR="0" lvl="0" indent="-457200" algn="l" defTabSz="914400" rtl="0" eaLnBrk="1" fontAlgn="auto" latinLnBrk="0" hangingPunct="1">
              <a:lnSpc>
                <a:spcPct val="110000"/>
              </a:lnSpc>
              <a:spcBef>
                <a:spcPts val="0"/>
              </a:spcBef>
              <a:spcAft>
                <a:spcPts val="600"/>
              </a:spcAft>
              <a:buClrTx/>
              <a:buSzTx/>
              <a:buFont typeface="+mj-lt"/>
              <a:buAutoNum type="arabicPeriod"/>
              <a:defRPr/>
            </a:pPr>
            <a:r>
              <a:rPr lang="en-US" altLang="zh-TW" sz="2200" b="1" dirty="0">
                <a:solidFill>
                  <a:srgbClr val="FFC000">
                    <a:lumMod val="40000"/>
                    <a:lumOff val="60000"/>
                  </a:srgbClr>
                </a:solidFill>
                <a:ea typeface="Microsoft YaHei UI" panose="020B0503020204020204" pitchFamily="34" charset="-122"/>
              </a:rPr>
              <a:t>S</a:t>
            </a:r>
            <a:r>
              <a:rPr kumimoji="0" lang="en-US" altLang="zh-TW" sz="2200" b="1" i="0" u="none" strike="noStrike" kern="1200" cap="none" spc="0" normalizeH="0" baseline="0" noProof="0" dirty="0">
                <a:ln>
                  <a:noFill/>
                </a:ln>
                <a:solidFill>
                  <a:srgbClr val="FFC000">
                    <a:lumMod val="40000"/>
                    <a:lumOff val="60000"/>
                  </a:srgbClr>
                </a:solidFill>
                <a:effectLst/>
                <a:uLnTx/>
                <a:uFillTx/>
                <a:ea typeface="Microsoft YaHei UI" panose="020B0503020204020204" pitchFamily="34" charset="-122"/>
                <a:cs typeface="+mn-cs"/>
              </a:rPr>
              <a:t>cars of history and oppressed lands</a:t>
            </a:r>
            <a:br>
              <a:rPr kumimoji="0" lang="en-US" altLang="zh-TW" sz="2000" b="0" i="0" u="none" strike="noStrike" kern="1200" cap="none" spc="0" normalizeH="0" baseline="0" noProof="0" dirty="0">
                <a:ln>
                  <a:noFill/>
                </a:ln>
                <a:solidFill>
                  <a:prstClr val="white"/>
                </a:solidFill>
                <a:effectLst/>
                <a:uLnTx/>
                <a:uFillTx/>
                <a:ea typeface="Microsoft YaHei UI" panose="020B0503020204020204" pitchFamily="34" charset="-122"/>
                <a:cs typeface="+mn-cs"/>
              </a:rPr>
            </a:br>
            <a:r>
              <a:rPr kumimoji="0" lang="en-US" altLang="zh-TW" sz="2000" b="0" i="0" u="none" strike="noStrike" kern="1200" cap="none" spc="0" normalizeH="0" baseline="0" noProof="0" dirty="0">
                <a:ln>
                  <a:noFill/>
                </a:ln>
                <a:solidFill>
                  <a:prstClr val="white"/>
                </a:solidFill>
                <a:effectLst/>
                <a:uLnTx/>
                <a:uFillTx/>
                <a:ea typeface="Microsoft YaHei UI" panose="020B0503020204020204" pitchFamily="34" charset="-122"/>
                <a:cs typeface="+mn-cs"/>
              </a:rPr>
              <a:t>May the Lord heal the wounds left by colonialism, exploitation, drugs, poverty, and injustice</a:t>
            </a:r>
            <a:endParaRPr kumimoji="0" lang="zh-CN" altLang="en-US" sz="2000" b="0" i="0" u="none" strike="noStrike" kern="1200" cap="none" spc="0" normalizeH="0" baseline="0" noProof="0" dirty="0">
              <a:ln>
                <a:noFill/>
              </a:ln>
              <a:solidFill>
                <a:prstClr val="white"/>
              </a:solidFill>
              <a:effectLst/>
              <a:uLnTx/>
              <a:uFillTx/>
              <a:ea typeface="Microsoft YaHei UI" panose="020B0503020204020204" pitchFamily="34" charset="-122"/>
              <a:cs typeface="+mn-cs"/>
            </a:endParaRPr>
          </a:p>
          <a:p>
            <a:pPr marL="457200" marR="0" lvl="0" indent="-457200" algn="l" defTabSz="914400" rtl="0" eaLnBrk="1" fontAlgn="auto" latinLnBrk="0" hangingPunct="1">
              <a:lnSpc>
                <a:spcPct val="110000"/>
              </a:lnSpc>
              <a:spcBef>
                <a:spcPts val="0"/>
              </a:spcBef>
              <a:spcAft>
                <a:spcPts val="600"/>
              </a:spcAft>
              <a:buClrTx/>
              <a:buSzTx/>
              <a:buFont typeface="+mj-lt"/>
              <a:buAutoNum type="arabicPeriod"/>
              <a:defRPr/>
            </a:pPr>
            <a:r>
              <a:rPr lang="en-US" altLang="zh-TW" sz="2200" b="1" dirty="0">
                <a:solidFill>
                  <a:srgbClr val="FFC000">
                    <a:lumMod val="40000"/>
                    <a:lumOff val="60000"/>
                  </a:srgbClr>
                </a:solidFill>
                <a:ea typeface="Microsoft YaHei UI" panose="020B0503020204020204" pitchFamily="34" charset="-122"/>
              </a:rPr>
              <a:t>The church and ourselves</a:t>
            </a:r>
            <a:br>
              <a:rPr kumimoji="0" lang="en-US" altLang="zh-TW" sz="2000" b="0" i="0" u="none" strike="noStrike" kern="1200" cap="none" spc="0" normalizeH="0" baseline="0" noProof="0" dirty="0">
                <a:ln>
                  <a:noFill/>
                </a:ln>
                <a:solidFill>
                  <a:prstClr val="white"/>
                </a:solidFill>
                <a:effectLst/>
                <a:uLnTx/>
                <a:uFillTx/>
                <a:ea typeface="Microsoft YaHei UI" panose="020B0503020204020204" pitchFamily="34" charset="-122"/>
                <a:cs typeface="+mn-cs"/>
              </a:rPr>
            </a:br>
            <a:r>
              <a:rPr kumimoji="0" lang="en-US" altLang="zh-TW" sz="2000" b="0" i="0" u="none" strike="noStrike" kern="1200" cap="none" spc="0" normalizeH="0" baseline="0" noProof="0" dirty="0">
                <a:ln>
                  <a:noFill/>
                </a:ln>
                <a:solidFill>
                  <a:prstClr val="white"/>
                </a:solidFill>
                <a:effectLst/>
                <a:uLnTx/>
                <a:uFillTx/>
                <a:ea typeface="Microsoft YaHei UI" panose="020B0503020204020204" pitchFamily="34" charset="-122"/>
                <a:cs typeface="+mn-cs"/>
              </a:rPr>
              <a:t>May the Lord give us sensitive hearts, so that we do not treat "production" merely as commodities</a:t>
            </a:r>
            <a:r>
              <a:rPr lang="en-US" altLang="zh-TW" sz="2000" dirty="0">
                <a:solidFill>
                  <a:prstClr val="white"/>
                </a:solidFill>
                <a:ea typeface="Microsoft YaHei UI" panose="020B0503020204020204" pitchFamily="34" charset="-122"/>
              </a:rPr>
              <a:t>.</a:t>
            </a:r>
            <a:r>
              <a:rPr kumimoji="0" lang="en-US" altLang="zh-TW" sz="2000" b="0" i="0" u="none" strike="noStrike" kern="1200" cap="none" spc="0" normalizeH="0" baseline="0" noProof="0" dirty="0">
                <a:ln>
                  <a:noFill/>
                </a:ln>
                <a:solidFill>
                  <a:prstClr val="white"/>
                </a:solidFill>
                <a:effectLst/>
                <a:uLnTx/>
                <a:uFillTx/>
                <a:ea typeface="Microsoft YaHei UI" panose="020B0503020204020204" pitchFamily="34" charset="-122"/>
                <a:cs typeface="+mn-cs"/>
              </a:rPr>
              <a:t> May our dining tables be the starting point for remembering all nations.</a:t>
            </a:r>
          </a:p>
          <a:p>
            <a:pPr marL="457200" marR="0" lvl="0" indent="-457200" algn="l" defTabSz="914400" rtl="0" eaLnBrk="1" fontAlgn="auto" latinLnBrk="0" hangingPunct="1">
              <a:lnSpc>
                <a:spcPct val="110000"/>
              </a:lnSpc>
              <a:spcBef>
                <a:spcPts val="0"/>
              </a:spcBef>
              <a:spcAft>
                <a:spcPts val="600"/>
              </a:spcAft>
              <a:buClrTx/>
              <a:buSzTx/>
              <a:buFont typeface="+mj-lt"/>
              <a:buAutoNum type="arabicPeriod"/>
              <a:defRPr/>
            </a:pPr>
            <a:endParaRPr kumimoji="0" lang="en-US" altLang="zh-TW" sz="2000" b="0" i="0" u="none" strike="noStrike" kern="1200" cap="none" spc="0" normalizeH="0" baseline="0" noProof="0" dirty="0">
              <a:ln>
                <a:noFill/>
              </a:ln>
              <a:solidFill>
                <a:prstClr val="white"/>
              </a:solidFill>
              <a:effectLst/>
              <a:uLnTx/>
              <a:uFillTx/>
              <a:ea typeface="Microsoft YaHei UI" panose="020B0503020204020204" pitchFamily="34" charset="-122"/>
              <a:cs typeface="+mn-cs"/>
            </a:endParaRPr>
          </a:p>
          <a:p>
            <a:pPr marL="457200" marR="0" lvl="0" indent="-457200" algn="l" defTabSz="914400" rtl="0" eaLnBrk="1" fontAlgn="auto" latinLnBrk="0" hangingPunct="1">
              <a:lnSpc>
                <a:spcPct val="110000"/>
              </a:lnSpc>
              <a:spcBef>
                <a:spcPts val="0"/>
              </a:spcBef>
              <a:spcAft>
                <a:spcPts val="600"/>
              </a:spcAft>
              <a:buClrTx/>
              <a:buSzTx/>
              <a:buFont typeface="+mj-lt"/>
              <a:buAutoNum type="arabicPeriod"/>
              <a:defRPr/>
            </a:pPr>
            <a:endParaRPr kumimoji="0" lang="en-US" altLang="zh-TW" sz="2000" b="0" i="0" u="none" strike="noStrike" kern="1200" cap="none" spc="0" normalizeH="0" baseline="0" noProof="0" dirty="0">
              <a:ln>
                <a:noFill/>
              </a:ln>
              <a:solidFill>
                <a:prstClr val="white"/>
              </a:solidFill>
              <a:effectLst/>
              <a:uLnTx/>
              <a:uFillTx/>
              <a:ea typeface="Microsoft YaHei UI" panose="020B0503020204020204" pitchFamily="34" charset="-122"/>
              <a:cs typeface="+mn-cs"/>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0896603" y="371920"/>
            <a:ext cx="924479" cy="923480"/>
          </a:xfrm>
          <a:prstGeom prst="rect">
            <a:avLst/>
          </a:prstGeom>
        </p:spPr>
      </p:pic>
      <p:pic>
        <p:nvPicPr>
          <p:cNvPr id="17" name="Picture 16"/>
          <p:cNvPicPr>
            <a:picLocks noChangeAspect="1"/>
          </p:cNvPicPr>
          <p:nvPr/>
        </p:nvPicPr>
        <p:blipFill>
          <a:blip r:embed="rId9" cstate="screen"/>
          <a:srcRect l="46398" t="5714" r="5795" b="41982"/>
          <a:stretch>
            <a:fillRect/>
          </a:stretch>
        </p:blipFill>
        <p:spPr>
          <a:xfrm rot="14960096">
            <a:off x="3549105" y="-3001063"/>
            <a:ext cx="7774299" cy="4811871"/>
          </a:xfrm>
          <a:prstGeom prst="rect">
            <a:avLst/>
          </a:prstGeom>
        </p:spPr>
      </p:pic>
      <p:pic>
        <p:nvPicPr>
          <p:cNvPr id="21" name="Picture 20"/>
          <p:cNvPicPr>
            <a:picLocks noChangeAspect="1"/>
          </p:cNvPicPr>
          <p:nvPr/>
        </p:nvPicPr>
        <p:blipFill>
          <a:blip r:embed="rId10" cstate="screen"/>
          <a:stretch>
            <a:fillRect/>
          </a:stretch>
        </p:blipFill>
        <p:spPr>
          <a:xfrm rot="20738512" flipH="1">
            <a:off x="3442104" y="-261308"/>
            <a:ext cx="2807625" cy="1588354"/>
          </a:xfrm>
          <a:prstGeom prst="rect">
            <a:avLst/>
          </a:prstGeom>
        </p:spPr>
      </p:pic>
      <p:sp>
        <p:nvSpPr>
          <p:cNvPr id="5" name="TextBox 4"/>
          <p:cNvSpPr txBox="1"/>
          <p:nvPr/>
        </p:nvSpPr>
        <p:spPr>
          <a:xfrm>
            <a:off x="462642" y="391886"/>
            <a:ext cx="5908177" cy="561692"/>
          </a:xfrm>
          <a:prstGeom prst="rect">
            <a:avLst/>
          </a:prstGeom>
          <a:noFill/>
        </p:spPr>
        <p:txBody>
          <a:bodyPr wrap="square" lIns="68580" tIns="34290" rIns="68580" bIns="34290">
            <a:spAutoFit/>
          </a:bodyPr>
          <a:lstStyle/>
          <a:p>
            <a:pPr lvl="0">
              <a:defRPr/>
            </a:pPr>
            <a:r>
              <a:rPr kumimoji="0" lang="pt-BR" altLang="zh-CN" sz="3200" b="1" i="0" u="none" strike="noStrike" kern="1200" cap="none" spc="0" normalizeH="0" baseline="0" noProof="0" dirty="0">
                <a:ln>
                  <a:noFill/>
                </a:ln>
                <a:solidFill>
                  <a:schemeClr val="bg1"/>
                </a:solidFill>
                <a:effectLst/>
                <a:uLnTx/>
                <a:uFillTx/>
                <a:ea typeface="Microsoft YaHei UI" panose="020B0503020204020204" pitchFamily="34" charset="-122"/>
                <a:cs typeface="+mn-cs"/>
              </a:rPr>
              <a:t>Prayer Guides</a:t>
            </a:r>
            <a:endParaRPr kumimoji="0" lang="en-US" altLang="zh-CN" sz="3200" b="1" i="0" u="none" strike="noStrike" kern="1200" cap="none" spc="0" normalizeH="0" baseline="0" noProof="0" dirty="0">
              <a:ln>
                <a:noFill/>
              </a:ln>
              <a:solidFill>
                <a:schemeClr val="bg1"/>
              </a:solidFill>
              <a:effectLst/>
              <a:uLnTx/>
              <a:uFillTx/>
              <a:ea typeface="Microsoft YaHei UI" panose="020B0503020204020204" pitchFamily="34" charset="-122"/>
              <a:cs typeface="+mn-cs"/>
            </a:endParaRPr>
          </a:p>
        </p:txBody>
      </p:sp>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09544" y="888259"/>
            <a:ext cx="2494332" cy="31265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721"/>
            <a:ext cx="12192000" cy="7030720"/>
          </a:xfrm>
          <a:prstGeom prst="rect">
            <a:avLst/>
          </a:prstGeom>
        </p:spPr>
      </p:pic>
      <p:sp>
        <p:nvSpPr>
          <p:cNvPr id="2" name="TextBox 1"/>
          <p:cNvSpPr txBox="1"/>
          <p:nvPr/>
        </p:nvSpPr>
        <p:spPr>
          <a:xfrm>
            <a:off x="0" y="3105834"/>
            <a:ext cx="12192000" cy="646331"/>
          </a:xfrm>
          <a:prstGeom prst="rect">
            <a:avLst/>
          </a:prstGeom>
          <a:noFill/>
        </p:spPr>
        <p:txBody>
          <a:bodyPr wrap="square" lIns="91440" tIns="45720" rIns="91440" bIns="45720">
            <a:spAutoFit/>
          </a:bodyPr>
          <a:lstStyle/>
          <a:p>
            <a:pPr lvl="0" algn="ctr">
              <a:defRPr/>
            </a:pPr>
            <a:r>
              <a:rPr lang="en-US" altLang="zh-TW" sz="3600" b="1" dirty="0">
                <a:solidFill>
                  <a:prstClr val="white"/>
                </a:solidFill>
                <a:ea typeface="Microsoft YaHei UI" panose="020B0503020204020204" pitchFamily="34" charset="-122"/>
              </a:rPr>
              <a:t>Let Us Pray Together for </a:t>
            </a:r>
            <a:r>
              <a:rPr lang="en-US" altLang="zh-TW" sz="3600" b="1" dirty="0">
                <a:solidFill>
                  <a:schemeClr val="accent4"/>
                </a:solidFill>
                <a:ea typeface="Microsoft YaHei UI" panose="020B0503020204020204" pitchFamily="34" charset="-122"/>
              </a:rPr>
              <a:t>Peoples Who Produce Spices</a:t>
            </a:r>
            <a:endParaRPr lang="zh-TW" altLang="en-US" sz="3600" b="1" dirty="0">
              <a:solidFill>
                <a:schemeClr val="accent4"/>
              </a:solidFill>
              <a:ea typeface="Microsoft YaHei UI" panose="020B0503020204020204" pitchFamily="34" charset="-122"/>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896603" y="371920"/>
            <a:ext cx="924479" cy="9234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9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1000831"/>
            <a:ext cx="12192000" cy="5278368"/>
          </a:xfrm>
          <a:prstGeom prst="rect">
            <a:avLst/>
          </a:prstGeom>
          <a:noFill/>
        </p:spPr>
        <p:txBody>
          <a:bodyPr wrap="square" anchor="ctr">
            <a:spAutoFit/>
          </a:bodyPr>
          <a:lstStyle/>
          <a:p>
            <a:pPr marL="0" marR="0" lvl="0" indent="0" algn="ctr" defTabSz="914400" rtl="0" eaLnBrk="1" fontAlgn="auto" latinLnBrk="0" hangingPunct="1">
              <a:spcBef>
                <a:spcPts val="0"/>
              </a:spcBef>
              <a:buClrTx/>
              <a:buSzTx/>
              <a:buFontTx/>
              <a:buNone/>
              <a:defRPr/>
            </a:pPr>
            <a:r>
              <a:rPr kumimoji="0" lang="en-US" altLang="zh-TW" sz="2600" b="0" i="0" u="none" strike="noStrike" kern="1200" cap="none" spc="0" normalizeH="0" baseline="0" noProof="0" dirty="0">
                <a:ln>
                  <a:noFill/>
                </a:ln>
                <a:solidFill>
                  <a:srgbClr val="E7E6E6"/>
                </a:solidFill>
                <a:effectLst/>
                <a:uLnTx/>
                <a:uFillTx/>
                <a:ea typeface="Microsoft YaHei" panose="020B0503020204020204" pitchFamily="34" charset="-122"/>
                <a:cs typeface="+mn-cs"/>
              </a:rPr>
              <a:t>Lord, as we enjoy the produce of the ends of the earth,</a:t>
            </a:r>
          </a:p>
          <a:p>
            <a:pPr marL="0" marR="0" lvl="0" indent="0" algn="ctr" defTabSz="914400" rtl="0" eaLnBrk="1" fontAlgn="auto" latinLnBrk="0" hangingPunct="1">
              <a:spcBef>
                <a:spcPts val="0"/>
              </a:spcBef>
              <a:buClrTx/>
              <a:buSzTx/>
              <a:buFontTx/>
              <a:buNone/>
              <a:defRPr/>
            </a:pPr>
            <a:r>
              <a:rPr kumimoji="0" lang="en-US" altLang="zh-TW" sz="2600" b="0" i="0" u="none" strike="noStrike" kern="1200" cap="none" spc="0" normalizeH="0" baseline="0" noProof="0" dirty="0">
                <a:ln>
                  <a:noFill/>
                </a:ln>
                <a:solidFill>
                  <a:srgbClr val="E7E6E6"/>
                </a:solidFill>
                <a:effectLst/>
                <a:uLnTx/>
                <a:uFillTx/>
                <a:ea typeface="Microsoft YaHei" panose="020B0503020204020204" pitchFamily="34" charset="-122"/>
                <a:cs typeface="+mn-cs"/>
              </a:rPr>
              <a:t>we ask that You do not let us stop at merely savoring the flavors and aromas,</a:t>
            </a:r>
          </a:p>
          <a:p>
            <a:pPr marL="0" marR="0" lvl="0" indent="0" algn="ctr" defTabSz="914400" rtl="0" eaLnBrk="1" fontAlgn="auto" latinLnBrk="0" hangingPunct="1">
              <a:spcBef>
                <a:spcPts val="0"/>
              </a:spcBef>
              <a:spcAft>
                <a:spcPts val="600"/>
              </a:spcAft>
              <a:buClrTx/>
              <a:buSzTx/>
              <a:buFontTx/>
              <a:buNone/>
              <a:defRPr/>
            </a:pPr>
            <a:r>
              <a:rPr kumimoji="0" lang="en-US" altLang="zh-TW" sz="2600" b="0" i="0" u="none" strike="noStrike" kern="1200" cap="none" spc="0" normalizeH="0" baseline="0" noProof="0" dirty="0">
                <a:ln>
                  <a:noFill/>
                </a:ln>
                <a:solidFill>
                  <a:srgbClr val="E7E6E6"/>
                </a:solidFill>
                <a:effectLst/>
                <a:uLnTx/>
                <a:uFillTx/>
                <a:ea typeface="Microsoft YaHei" panose="020B0503020204020204" pitchFamily="34" charset="-122"/>
                <a:cs typeface="+mn-cs"/>
              </a:rPr>
              <a:t>but help us see the real people, families, and laboring hands behind them.</a:t>
            </a:r>
          </a:p>
          <a:p>
            <a:pPr marL="0" marR="0" lvl="0" indent="0" algn="ctr" defTabSz="914400" rtl="0" eaLnBrk="1" fontAlgn="auto" latinLnBrk="0" hangingPunct="1">
              <a:spcBef>
                <a:spcPts val="0"/>
              </a:spcBef>
              <a:buClrTx/>
              <a:buSzTx/>
              <a:buFontTx/>
              <a:buNone/>
              <a:defRPr/>
            </a:pPr>
            <a:r>
              <a:rPr kumimoji="0" lang="en-US" altLang="zh-TW" sz="2600" b="0" i="0" u="none" strike="noStrike" kern="1200" cap="none" spc="0" normalizeH="0" baseline="0" noProof="0" dirty="0">
                <a:ln>
                  <a:noFill/>
                </a:ln>
                <a:solidFill>
                  <a:srgbClr val="E7E6E6"/>
                </a:solidFill>
                <a:effectLst/>
                <a:uLnTx/>
                <a:uFillTx/>
                <a:ea typeface="Microsoft YaHei" panose="020B0503020204020204" pitchFamily="34" charset="-122"/>
                <a:cs typeface="+mn-cs"/>
              </a:rPr>
              <a:t>May You remember those who have long lived in poverty, exploitation, oppression, </a:t>
            </a:r>
          </a:p>
          <a:p>
            <a:pPr marL="0" marR="0" lvl="0" indent="0" algn="ctr" defTabSz="914400" rtl="0" eaLnBrk="1" fontAlgn="auto" latinLnBrk="0" hangingPunct="1">
              <a:spcBef>
                <a:spcPts val="0"/>
              </a:spcBef>
              <a:spcAft>
                <a:spcPts val="1200"/>
              </a:spcAft>
              <a:buClrTx/>
              <a:buSzTx/>
              <a:buFontTx/>
              <a:buNone/>
              <a:defRPr/>
            </a:pPr>
            <a:r>
              <a:rPr kumimoji="0" lang="en-US" altLang="zh-TW" sz="2600" b="0" i="0" u="none" strike="noStrike" kern="1200" cap="none" spc="0" normalizeH="0" baseline="0" noProof="0" dirty="0">
                <a:ln>
                  <a:noFill/>
                </a:ln>
                <a:solidFill>
                  <a:srgbClr val="E7E6E6"/>
                </a:solidFill>
                <a:effectLst/>
                <a:uLnTx/>
                <a:uFillTx/>
                <a:ea typeface="Microsoft YaHei" panose="020B0503020204020204" pitchFamily="34" charset="-122"/>
                <a:cs typeface="+mn-cs"/>
              </a:rPr>
              <a:t>and the wounds of history, and personally bring comfort, healing, and justice.</a:t>
            </a:r>
          </a:p>
          <a:p>
            <a:pPr marL="0" marR="0" lvl="0" indent="0" algn="ctr" defTabSz="914400" rtl="0" eaLnBrk="1" fontAlgn="auto" latinLnBrk="0" hangingPunct="1">
              <a:spcBef>
                <a:spcPts val="0"/>
              </a:spcBef>
              <a:spcAft>
                <a:spcPts val="600"/>
              </a:spcAft>
              <a:buClrTx/>
              <a:buSzTx/>
              <a:buFontTx/>
              <a:buNone/>
              <a:defRPr/>
            </a:pPr>
            <a:r>
              <a:rPr kumimoji="0" lang="en-US" altLang="zh-CN" sz="2600" b="1" i="0" u="none" strike="noStrike" kern="1200" cap="none" spc="0" normalizeH="0" baseline="0" noProof="0" dirty="0">
                <a:ln>
                  <a:noFill/>
                </a:ln>
                <a:solidFill>
                  <a:srgbClr val="E7E6E6"/>
                </a:solidFill>
                <a:effectLst/>
                <a:uLnTx/>
                <a:uFillTx/>
                <a:ea typeface="Microsoft YaHei" panose="020B0503020204020204" pitchFamily="34" charset="-122"/>
                <a:cs typeface="+mn-cs"/>
              </a:rPr>
              <a:t>May the Holy Spirit awaken the church, so that we would not only consume the richness of the world but also be willing to bear the needs of all peoples. </a:t>
            </a:r>
          </a:p>
          <a:p>
            <a:pPr marL="0" marR="0" lvl="0" indent="0" algn="ctr" defTabSz="914400" rtl="0" eaLnBrk="1" fontAlgn="auto" latinLnBrk="0" hangingPunct="1">
              <a:spcBef>
                <a:spcPts val="0"/>
              </a:spcBef>
              <a:buClrTx/>
              <a:buSzTx/>
              <a:buFontTx/>
              <a:buNone/>
              <a:defRPr/>
            </a:pPr>
            <a:r>
              <a:rPr kumimoji="0" lang="en-US" altLang="zh-CN" sz="2600" b="1" i="0" u="none" strike="noStrike" kern="1200" cap="none" spc="0" normalizeH="0" baseline="0" noProof="0" dirty="0">
                <a:ln>
                  <a:noFill/>
                </a:ln>
                <a:solidFill>
                  <a:srgbClr val="E7E6E6"/>
                </a:solidFill>
                <a:effectLst/>
                <a:uLnTx/>
                <a:uFillTx/>
                <a:ea typeface="Microsoft YaHei" panose="020B0503020204020204" pitchFamily="34" charset="-122"/>
                <a:cs typeface="+mn-cs"/>
              </a:rPr>
              <a:t>May the Gospel reach those who have yet come to know You; </a:t>
            </a:r>
          </a:p>
          <a:p>
            <a:pPr marL="0" marR="0" lvl="0" indent="0" algn="ctr" defTabSz="914400" rtl="0" eaLnBrk="1" fontAlgn="auto" latinLnBrk="0" hangingPunct="1">
              <a:spcBef>
                <a:spcPts val="0"/>
              </a:spcBef>
              <a:buClrTx/>
              <a:buSzTx/>
              <a:buFontTx/>
              <a:buNone/>
              <a:defRPr/>
            </a:pPr>
            <a:r>
              <a:rPr kumimoji="0" lang="en-US" altLang="zh-CN" sz="2600" b="1" i="0" u="none" strike="noStrike" kern="1200" cap="none" spc="0" normalizeH="0" baseline="0" noProof="0" dirty="0">
                <a:ln>
                  <a:noFill/>
                </a:ln>
                <a:solidFill>
                  <a:srgbClr val="E7E6E6"/>
                </a:solidFill>
                <a:effectLst/>
                <a:uLnTx/>
                <a:uFillTx/>
                <a:ea typeface="Microsoft YaHei" panose="020B0503020204020204" pitchFamily="34" charset="-122"/>
                <a:cs typeface="+mn-cs"/>
              </a:rPr>
              <a:t>may You raise up workers to go into every corner of the earth, </a:t>
            </a:r>
          </a:p>
          <a:p>
            <a:pPr marL="0" marR="0" lvl="0" indent="0" algn="ctr" defTabSz="914400" rtl="0" eaLnBrk="1" fontAlgn="auto" latinLnBrk="0" hangingPunct="1">
              <a:spcBef>
                <a:spcPts val="0"/>
              </a:spcBef>
              <a:buClrTx/>
              <a:buSzTx/>
              <a:buFontTx/>
              <a:buNone/>
              <a:defRPr/>
            </a:pPr>
            <a:r>
              <a:rPr kumimoji="0" lang="en-US" altLang="zh-CN" sz="2600" b="1" i="0" u="none" strike="noStrike" kern="1200" cap="none" spc="0" normalizeH="0" baseline="0" noProof="0" dirty="0">
                <a:ln>
                  <a:noFill/>
                </a:ln>
                <a:solidFill>
                  <a:srgbClr val="E7E6E6"/>
                </a:solidFill>
                <a:effectLst/>
                <a:uLnTx/>
                <a:uFillTx/>
                <a:ea typeface="Microsoft YaHei" panose="020B0503020204020204" pitchFamily="34" charset="-122"/>
                <a:cs typeface="+mn-cs"/>
              </a:rPr>
              <a:t>bringing the fragrant aroma of Christ to the ends of the earth, </a:t>
            </a:r>
          </a:p>
          <a:p>
            <a:pPr marL="0" marR="0" lvl="0" indent="0" algn="ctr" defTabSz="914400" rtl="0" eaLnBrk="1" fontAlgn="auto" latinLnBrk="0" hangingPunct="1">
              <a:spcBef>
                <a:spcPts val="0"/>
              </a:spcBef>
              <a:spcAft>
                <a:spcPts val="600"/>
              </a:spcAft>
              <a:buClrTx/>
              <a:buSzTx/>
              <a:buFontTx/>
              <a:buNone/>
              <a:defRPr/>
            </a:pPr>
            <a:r>
              <a:rPr kumimoji="0" lang="en-US" altLang="zh-CN" sz="2600" b="1" i="0" u="none" strike="noStrike" kern="1200" cap="none" spc="0" normalizeH="0" baseline="0" noProof="0" dirty="0">
                <a:ln>
                  <a:noFill/>
                </a:ln>
                <a:solidFill>
                  <a:srgbClr val="E7E6E6"/>
                </a:solidFill>
                <a:effectLst/>
                <a:uLnTx/>
                <a:uFillTx/>
                <a:ea typeface="Microsoft YaHei" panose="020B0503020204020204" pitchFamily="34" charset="-122"/>
                <a:cs typeface="+mn-cs"/>
              </a:rPr>
              <a:t>so that all nations may come to worship and praise You.</a:t>
            </a:r>
          </a:p>
          <a:p>
            <a:pPr marL="0" marR="0" lvl="0" indent="0" algn="ctr" defTabSz="914400" rtl="0" eaLnBrk="1" fontAlgn="auto" latinLnBrk="0" hangingPunct="1">
              <a:spcBef>
                <a:spcPts val="0"/>
              </a:spcBef>
              <a:spcAft>
                <a:spcPts val="600"/>
              </a:spcAft>
              <a:buClrTx/>
              <a:buSzTx/>
              <a:buFontTx/>
              <a:buNone/>
              <a:defRPr/>
            </a:pPr>
            <a:r>
              <a:rPr kumimoji="0" lang="en-US" altLang="zh-CN" sz="2600" b="1" i="0" u="none" strike="noStrike" kern="1200" cap="none" spc="0" normalizeH="0" baseline="0" noProof="0" dirty="0">
                <a:ln>
                  <a:noFill/>
                </a:ln>
                <a:solidFill>
                  <a:srgbClr val="E7E6E6"/>
                </a:solidFill>
                <a:effectLst/>
                <a:uLnTx/>
                <a:uFillTx/>
                <a:ea typeface="Microsoft YaHei" panose="020B0503020204020204" pitchFamily="34" charset="-122"/>
                <a:cs typeface="+mn-cs"/>
              </a:rPr>
              <a:t>In the name of the Lord Jesus Christ, we pray. Amen!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896604" y="371920"/>
            <a:ext cx="924477" cy="9234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AC6D1"/>
        </a:solidFill>
        <a:effectLst/>
      </p:bgPr>
    </p:bg>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7B8C1AA4-C2AB-5C02-5E55-85B2144692B5}"/>
              </a:ext>
            </a:extLst>
          </p:cNvPr>
          <p:cNvSpPr/>
          <p:nvPr/>
        </p:nvSpPr>
        <p:spPr>
          <a:xfrm>
            <a:off x="-100264" y="2058326"/>
            <a:ext cx="12392527" cy="510138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97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979 h 10000"/>
              <a:gd name="connsiteX0" fmla="*/ 0 w 10015"/>
              <a:gd name="connsiteY0" fmla="*/ 4053 h 10000"/>
              <a:gd name="connsiteX1" fmla="*/ 10015 w 10015"/>
              <a:gd name="connsiteY1" fmla="*/ 0 h 10000"/>
              <a:gd name="connsiteX2" fmla="*/ 10015 w 10015"/>
              <a:gd name="connsiteY2" fmla="*/ 10000 h 10000"/>
              <a:gd name="connsiteX3" fmla="*/ 15 w 10015"/>
              <a:gd name="connsiteY3" fmla="*/ 10000 h 10000"/>
              <a:gd name="connsiteX4" fmla="*/ 0 w 10015"/>
              <a:gd name="connsiteY4" fmla="*/ 4053 h 10000"/>
              <a:gd name="connsiteX0" fmla="*/ 0 w 10005"/>
              <a:gd name="connsiteY0" fmla="*/ 5488 h 10000"/>
              <a:gd name="connsiteX1" fmla="*/ 10005 w 10005"/>
              <a:gd name="connsiteY1" fmla="*/ 0 h 10000"/>
              <a:gd name="connsiteX2" fmla="*/ 10005 w 10005"/>
              <a:gd name="connsiteY2" fmla="*/ 10000 h 10000"/>
              <a:gd name="connsiteX3" fmla="*/ 5 w 10005"/>
              <a:gd name="connsiteY3" fmla="*/ 10000 h 10000"/>
              <a:gd name="connsiteX4" fmla="*/ 0 w 10005"/>
              <a:gd name="connsiteY4" fmla="*/ 548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5" h="10000">
                <a:moveTo>
                  <a:pt x="0" y="5488"/>
                </a:moveTo>
                <a:lnTo>
                  <a:pt x="10005" y="0"/>
                </a:lnTo>
                <a:lnTo>
                  <a:pt x="10005" y="10000"/>
                </a:lnTo>
                <a:lnTo>
                  <a:pt x="5" y="10000"/>
                </a:lnTo>
                <a:cubicBezTo>
                  <a:pt x="0" y="8018"/>
                  <a:pt x="5" y="7470"/>
                  <a:pt x="0" y="5488"/>
                </a:cubicBezTo>
                <a:close/>
              </a:path>
            </a:pathLst>
          </a:custGeom>
          <a:solidFill>
            <a:srgbClr val="E0E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489" b="0" i="0" u="none" strike="noStrike" kern="0" cap="none" spc="0" normalizeH="0" baseline="0" noProof="0" dirty="0">
              <a:ln>
                <a:noFill/>
              </a:ln>
              <a:solidFill>
                <a:prstClr val="white"/>
              </a:solidFill>
              <a:effectLst/>
              <a:uLnTx/>
              <a:uFillTx/>
              <a:latin typeface="Aptos" panose="02110004020202020204"/>
              <a:ea typeface="+mn-ea"/>
              <a:cs typeface="+mn-cs"/>
              <a:sym typeface="Arial"/>
            </a:endParaRPr>
          </a:p>
        </p:txBody>
      </p:sp>
      <p:pic>
        <p:nvPicPr>
          <p:cNvPr id="11" name="Picture 10">
            <a:extLst>
              <a:ext uri="{FF2B5EF4-FFF2-40B4-BE49-F238E27FC236}">
                <a16:creationId xmlns:a16="http://schemas.microsoft.com/office/drawing/2014/main" id="{48E6452A-F098-40B4-8671-56EC2843CF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13909" y="271432"/>
            <a:ext cx="3539115" cy="3539115"/>
          </a:xfrm>
          <a:prstGeom prst="rect">
            <a:avLst/>
          </a:prstGeom>
        </p:spPr>
      </p:pic>
      <p:pic>
        <p:nvPicPr>
          <p:cNvPr id="13" name="Picture 12" descr="A computer with a screen on&#10;&#10;Description automatically generated">
            <a:extLst>
              <a:ext uri="{FF2B5EF4-FFF2-40B4-BE49-F238E27FC236}">
                <a16:creationId xmlns:a16="http://schemas.microsoft.com/office/drawing/2014/main" id="{FF886CBC-CB25-4A43-1388-0512460151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8049" y="1326893"/>
            <a:ext cx="3596179" cy="3539115"/>
          </a:xfrm>
          <a:prstGeom prst="rect">
            <a:avLst/>
          </a:prstGeom>
        </p:spPr>
      </p:pic>
      <p:pic>
        <p:nvPicPr>
          <p:cNvPr id="15" name="Picture 14" descr="A white cell phone with a screen on&#10;&#10;Description automatically generated">
            <a:extLst>
              <a:ext uri="{FF2B5EF4-FFF2-40B4-BE49-F238E27FC236}">
                <a16:creationId xmlns:a16="http://schemas.microsoft.com/office/drawing/2014/main" id="{81000545-7F26-A689-AC20-17651304A26E}"/>
              </a:ext>
            </a:extLst>
          </p:cNvPr>
          <p:cNvPicPr>
            <a:picLocks noChangeAspect="1"/>
          </p:cNvPicPr>
          <p:nvPr/>
        </p:nvPicPr>
        <p:blipFill>
          <a:blip r:embed="rId5" cstate="print">
            <a:extLst>
              <a:ext uri="{28A0092B-C50C-407E-A947-70E740481C1C}">
                <a14:useLocalDpi xmlns:a14="http://schemas.microsoft.com/office/drawing/2010/main" val="0"/>
              </a:ext>
            </a:extLst>
          </a:blip>
          <a:srcRect l="25408" t="15681" r="26356" b="13627"/>
          <a:stretch/>
        </p:blipFill>
        <p:spPr>
          <a:xfrm>
            <a:off x="4106008" y="2716825"/>
            <a:ext cx="1562043" cy="2252913"/>
          </a:xfrm>
          <a:prstGeom prst="rect">
            <a:avLst/>
          </a:prstGeom>
        </p:spPr>
      </p:pic>
      <p:pic>
        <p:nvPicPr>
          <p:cNvPr id="17" name="Picture 16" descr="A tablet with a screen on it&#10;&#10;Description automatically generated">
            <a:extLst>
              <a:ext uri="{FF2B5EF4-FFF2-40B4-BE49-F238E27FC236}">
                <a16:creationId xmlns:a16="http://schemas.microsoft.com/office/drawing/2014/main" id="{A6FD7627-893E-9349-DE81-9266C4BFBDEE}"/>
              </a:ext>
            </a:extLst>
          </p:cNvPr>
          <p:cNvPicPr>
            <a:picLocks noChangeAspect="1"/>
          </p:cNvPicPr>
          <p:nvPr/>
        </p:nvPicPr>
        <p:blipFill>
          <a:blip r:embed="rId6" cstate="print">
            <a:extLst>
              <a:ext uri="{28A0092B-C50C-407E-A947-70E740481C1C}">
                <a14:useLocalDpi xmlns:a14="http://schemas.microsoft.com/office/drawing/2010/main" val="0"/>
              </a:ext>
            </a:extLst>
          </a:blip>
          <a:srcRect l="13642" t="21699" r="13542" b="20277"/>
          <a:stretch/>
        </p:blipFill>
        <p:spPr>
          <a:xfrm>
            <a:off x="1748024" y="3658560"/>
            <a:ext cx="2357984" cy="1849179"/>
          </a:xfrm>
          <a:prstGeom prst="rect">
            <a:avLst/>
          </a:prstGeom>
        </p:spPr>
      </p:pic>
      <p:pic>
        <p:nvPicPr>
          <p:cNvPr id="766" name="Graphic 765">
            <a:extLst>
              <a:ext uri="{FF2B5EF4-FFF2-40B4-BE49-F238E27FC236}">
                <a16:creationId xmlns:a16="http://schemas.microsoft.com/office/drawing/2014/main" id="{00D2B789-C4A5-3F44-F101-67B7FB5F6B8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063615" y="4294911"/>
            <a:ext cx="1562043" cy="2266492"/>
          </a:xfrm>
          <a:prstGeom prst="rect">
            <a:avLst/>
          </a:prstGeom>
        </p:spPr>
      </p:pic>
      <p:pic>
        <p:nvPicPr>
          <p:cNvPr id="768" name="Graphic 767">
            <a:extLst>
              <a:ext uri="{FF2B5EF4-FFF2-40B4-BE49-F238E27FC236}">
                <a16:creationId xmlns:a16="http://schemas.microsoft.com/office/drawing/2014/main" id="{2FD576E4-D4CE-A6DA-80EF-DA4D4D01795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320585" y="4294911"/>
            <a:ext cx="1562043" cy="2266492"/>
          </a:xfrm>
          <a:prstGeom prst="rect">
            <a:avLst/>
          </a:prstGeom>
        </p:spPr>
      </p:pic>
      <p:pic>
        <p:nvPicPr>
          <p:cNvPr id="770" name="Graphic 769">
            <a:extLst>
              <a:ext uri="{FF2B5EF4-FFF2-40B4-BE49-F238E27FC236}">
                <a16:creationId xmlns:a16="http://schemas.microsoft.com/office/drawing/2014/main" id="{8DA36F1E-8B60-BA48-A2DF-65DFF6AD41D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66345" y="2182848"/>
            <a:ext cx="3672867" cy="1246152"/>
          </a:xfrm>
          <a:prstGeom prst="rect">
            <a:avLst/>
          </a:prstGeom>
        </p:spPr>
      </p:pic>
      <p:pic>
        <p:nvPicPr>
          <p:cNvPr id="772" name="Graphic 771">
            <a:extLst>
              <a:ext uri="{FF2B5EF4-FFF2-40B4-BE49-F238E27FC236}">
                <a16:creationId xmlns:a16="http://schemas.microsoft.com/office/drawing/2014/main" id="{2FDFC74A-14AA-70AB-4E91-44A84983451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66345" y="5117679"/>
            <a:ext cx="1060729" cy="1437877"/>
          </a:xfrm>
          <a:prstGeom prst="rect">
            <a:avLst/>
          </a:prstGeom>
        </p:spPr>
      </p:pic>
      <p:pic>
        <p:nvPicPr>
          <p:cNvPr id="6" name="Graphic 5">
            <a:extLst>
              <a:ext uri="{FF2B5EF4-FFF2-40B4-BE49-F238E27FC236}">
                <a16:creationId xmlns:a16="http://schemas.microsoft.com/office/drawing/2014/main" id="{7189B995-1A7C-77E1-473D-0E3C8CAF492E}"/>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130170" y="5399985"/>
            <a:ext cx="4561968" cy="1202907"/>
          </a:xfrm>
          <a:prstGeom prst="rect">
            <a:avLst/>
          </a:prstGeom>
        </p:spPr>
      </p:pic>
      <p:pic>
        <p:nvPicPr>
          <p:cNvPr id="4" name="Graphic 3">
            <a:extLst>
              <a:ext uri="{FF2B5EF4-FFF2-40B4-BE49-F238E27FC236}">
                <a16:creationId xmlns:a16="http://schemas.microsoft.com/office/drawing/2014/main" id="{0487067B-A6E8-8689-F474-AA99AF14B68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588201" y="455750"/>
            <a:ext cx="3222071" cy="1498847"/>
          </a:xfrm>
          <a:prstGeom prst="rect">
            <a:avLst/>
          </a:prstGeom>
        </p:spPr>
      </p:pic>
    </p:spTree>
    <p:extLst>
      <p:ext uri="{BB962C8B-B14F-4D97-AF65-F5344CB8AC3E}">
        <p14:creationId xmlns:p14="http://schemas.microsoft.com/office/powerpoint/2010/main" val="11657307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ppt_y</p:attrName>
                                        </p:attrNameLst>
                                      </p:cBhvr>
                                      <p:tavLst>
                                        <p:tav tm="0">
                                          <p:val>
                                            <p:strVal val="#ppt_y+#ppt_h*1.125000"/>
                                          </p:val>
                                        </p:tav>
                                        <p:tav tm="100000">
                                          <p:val>
                                            <p:strVal val="#ppt_y"/>
                                          </p:val>
                                        </p:tav>
                                      </p:tavLst>
                                    </p:anim>
                                    <p:animEffect transition="in" filter="wipe(up)">
                                      <p:cBhvr>
                                        <p:cTn id="23" dur="500"/>
                                        <p:tgtEl>
                                          <p:spTgt spid="11"/>
                                        </p:tgtEl>
                                      </p:cBhvr>
                                    </p:animEffect>
                                  </p:childTnLst>
                                </p:cTn>
                              </p:par>
                            </p:childTnLst>
                          </p:cTn>
                        </p:par>
                        <p:par>
                          <p:cTn id="24" fill="hold">
                            <p:stCondLst>
                              <p:cond delay="2000"/>
                            </p:stCondLst>
                            <p:childTnLst>
                              <p:par>
                                <p:cTn id="25" presetID="26" presetClass="emph" presetSubtype="0" fill="hold" nodeType="after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0E0CC"/>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A99710A-C59A-CFB6-6747-03934CF4B499}"/>
              </a:ext>
            </a:extLst>
          </p:cNvPr>
          <p:cNvSpPr txBox="1"/>
          <p:nvPr/>
        </p:nvSpPr>
        <p:spPr>
          <a:xfrm>
            <a:off x="2781725" y="5090720"/>
            <a:ext cx="609746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altLang="zh-CN" sz="4000" b="0" i="1" u="none" strike="noStrike" kern="0" cap="none" spc="0" normalizeH="0" baseline="0" noProof="0" dirty="0">
                <a:ln>
                  <a:noFill/>
                </a:ln>
                <a:solidFill>
                  <a:srgbClr val="7C7A72"/>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cross-roads.org/</a:t>
            </a:r>
            <a:r>
              <a:rPr kumimoji="0" lang="en-MY" altLang="zh-CN" sz="4000" b="0" i="1" u="none" strike="noStrike" kern="0" cap="none" spc="0" normalizeH="0" baseline="0" noProof="0" dirty="0" err="1">
                <a:ln>
                  <a:noFill/>
                </a:ln>
                <a:solidFill>
                  <a:srgbClr val="7C7A72"/>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eng</a:t>
            </a:r>
            <a:endParaRPr kumimoji="0" lang="en-MY" sz="4000" b="0" i="1" u="none" strike="noStrike" kern="0" cap="none" spc="0" normalizeH="0" baseline="0" noProof="0" dirty="0">
              <a:ln>
                <a:noFill/>
              </a:ln>
              <a:solidFill>
                <a:srgbClr val="7C7A72"/>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9" name="Graphic 8">
            <a:extLst>
              <a:ext uri="{FF2B5EF4-FFF2-40B4-BE49-F238E27FC236}">
                <a16:creationId xmlns:a16="http://schemas.microsoft.com/office/drawing/2014/main" id="{452D1A7F-9143-D32B-C68F-853534BCA69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643226" y="2379946"/>
            <a:ext cx="4417733" cy="2055045"/>
          </a:xfrm>
          <a:prstGeom prst="rect">
            <a:avLst/>
          </a:prstGeom>
        </p:spPr>
      </p:pic>
    </p:spTree>
  </p:cSld>
  <p:clrMapOvr>
    <a:masterClrMapping/>
  </p:clrMapOvr>
  <p:transition spd="slow" advClick="0" advTm="3000">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922</Words>
  <Application>Microsoft Office PowerPoint</Application>
  <PresentationFormat>Widescreen</PresentationFormat>
  <Paragraphs>54</Paragraphs>
  <Slides>7</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vt:i4>
      </vt:variant>
    </vt:vector>
  </HeadingPairs>
  <TitlesOfParts>
    <vt:vector size="18" baseType="lpstr">
      <vt:lpstr>Microsoft JhengHei</vt:lpstr>
      <vt:lpstr>Microsoft YaHei</vt:lpstr>
      <vt:lpstr>Microsoft YaHei UI</vt:lpstr>
      <vt:lpstr>tt_norms</vt:lpstr>
      <vt:lpstr>Aptos</vt:lpstr>
      <vt:lpstr>Arial</vt:lpstr>
      <vt:lpstr>Calibri</vt:lpstr>
      <vt:lpstr>Calibri Light</vt:lpstr>
      <vt:lpstr>Open Sans</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Enoch Lee</dc:creator>
  <cp:lastModifiedBy>Guan Fung Howe</cp:lastModifiedBy>
  <cp:revision>14</cp:revision>
  <dcterms:created xsi:type="dcterms:W3CDTF">2026-03-20T15:32:00Z</dcterms:created>
  <dcterms:modified xsi:type="dcterms:W3CDTF">2026-03-31T02:16:56Z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7FA8DF8A870D45D39F2ACC2A5F0F7DB1_13</vt:lpwstr>
  </property>
  <property fmtid="{D5CDD505-2E9C-101B-9397-08002B2CF9AE}" pid="3" name="KSOProductBuildVer">
    <vt:lpwstr>1033-12.1.0.25242</vt:lpwstr>
  </property>
</Properties>
</file>