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383" r:id="rId4"/>
    <p:sldId id="269" r:id="rId5"/>
    <p:sldId id="259" r:id="rId6"/>
    <p:sldId id="265" r:id="rId7"/>
    <p:sldId id="268" r:id="rId8"/>
    <p:sldId id="381" r:id="rId9"/>
    <p:sldId id="343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606"/>
    <a:srgbClr val="F93B07"/>
    <a:srgbClr val="FF3300"/>
    <a:srgbClr val="A04254"/>
    <a:srgbClr val="FFD9EC"/>
    <a:srgbClr val="FFD5D5"/>
    <a:srgbClr val="FF7C80"/>
    <a:srgbClr val="FFE7E7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336E9-9217-4134-92A3-2AEDA177F5FD}" v="87" dt="2025-08-25T08:12:18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700" autoAdjust="0"/>
  </p:normalViewPr>
  <p:slideViewPr>
    <p:cSldViewPr snapToGrid="0">
      <p:cViewPr varScale="1">
        <p:scale>
          <a:sx n="52" d="100"/>
          <a:sy n="52" d="100"/>
        </p:scale>
        <p:origin x="124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36A336E9-9217-4134-92A3-2AEDA177F5FD}"/>
    <pc:docChg chg="undo custSel addSld modSld">
      <pc:chgData name="Guan Fung Howe" userId="13491f60ce8118be" providerId="LiveId" clId="{36A336E9-9217-4134-92A3-2AEDA177F5FD}" dt="2025-08-25T08:10:28.826" v="346" actId="1035"/>
      <pc:docMkLst>
        <pc:docMk/>
      </pc:docMkLst>
      <pc:sldChg chg="addSp modSp mod modAnim">
        <pc:chgData name="Guan Fung Howe" userId="13491f60ce8118be" providerId="LiveId" clId="{36A336E9-9217-4134-92A3-2AEDA177F5FD}" dt="2025-08-25T08:10:28.826" v="346" actId="1035"/>
        <pc:sldMkLst>
          <pc:docMk/>
          <pc:sldMk cId="1705306598" sldId="257"/>
        </pc:sldMkLst>
        <pc:picChg chg="add mod">
          <ac:chgData name="Guan Fung Howe" userId="13491f60ce8118be" providerId="LiveId" clId="{36A336E9-9217-4134-92A3-2AEDA177F5FD}" dt="2025-08-25T08:08:07.883" v="309" actId="571"/>
          <ac:picMkLst>
            <pc:docMk/>
            <pc:sldMk cId="1705306598" sldId="257"/>
            <ac:picMk id="2" creationId="{330C960E-5D84-1892-2C72-CD4025702FC4}"/>
          </ac:picMkLst>
        </pc:picChg>
        <pc:picChg chg="add mod ord modCrop">
          <ac:chgData name="Guan Fung Howe" userId="13491f60ce8118be" providerId="LiveId" clId="{36A336E9-9217-4134-92A3-2AEDA177F5FD}" dt="2025-08-25T08:10:28.826" v="346" actId="1035"/>
          <ac:picMkLst>
            <pc:docMk/>
            <pc:sldMk cId="1705306598" sldId="257"/>
            <ac:picMk id="3" creationId="{5106EAD1-E504-95B4-B13B-E892021B3913}"/>
          </ac:picMkLst>
        </pc:picChg>
      </pc:sldChg>
      <pc:sldChg chg="addSp delSp modSp mod setBg">
        <pc:chgData name="Guan Fung Howe" userId="13491f60ce8118be" providerId="LiveId" clId="{36A336E9-9217-4134-92A3-2AEDA177F5FD}" dt="2025-08-25T08:05:36.418" v="302"/>
        <pc:sldMkLst>
          <pc:docMk/>
          <pc:sldMk cId="3196281084" sldId="258"/>
        </pc:sldMkLst>
        <pc:spChg chg="add del mod">
          <ac:chgData name="Guan Fung Howe" userId="13491f60ce8118be" providerId="LiveId" clId="{36A336E9-9217-4134-92A3-2AEDA177F5FD}" dt="2025-08-25T07:37:51.172" v="38" actId="478"/>
          <ac:spMkLst>
            <pc:docMk/>
            <pc:sldMk cId="3196281084" sldId="258"/>
            <ac:spMk id="3" creationId="{63AF81E5-9D04-8FA4-033E-44200F67D920}"/>
          </ac:spMkLst>
        </pc:spChg>
        <pc:spChg chg="mod">
          <ac:chgData name="Guan Fung Howe" userId="13491f60ce8118be" providerId="LiveId" clId="{36A336E9-9217-4134-92A3-2AEDA177F5FD}" dt="2025-08-25T07:38:49.862" v="46" actId="2710"/>
          <ac:spMkLst>
            <pc:docMk/>
            <pc:sldMk cId="3196281084" sldId="258"/>
            <ac:spMk id="5" creationId="{81E1F6CD-699B-5127-81B8-8E7185AE1F46}"/>
          </ac:spMkLst>
        </pc:spChg>
        <pc:picChg chg="add del mod">
          <ac:chgData name="Guan Fung Howe" userId="13491f60ce8118be" providerId="LiveId" clId="{36A336E9-9217-4134-92A3-2AEDA177F5FD}" dt="2025-08-25T07:47:53.447" v="71" actId="478"/>
          <ac:picMkLst>
            <pc:docMk/>
            <pc:sldMk cId="3196281084" sldId="258"/>
            <ac:picMk id="7" creationId="{10981973-B823-7C87-143E-ED1A9FECCCAE}"/>
          </ac:picMkLst>
        </pc:picChg>
        <pc:picChg chg="add del mod ord">
          <ac:chgData name="Guan Fung Howe" userId="13491f60ce8118be" providerId="LiveId" clId="{36A336E9-9217-4134-92A3-2AEDA177F5FD}" dt="2025-08-25T07:49:53.135" v="92" actId="478"/>
          <ac:picMkLst>
            <pc:docMk/>
            <pc:sldMk cId="3196281084" sldId="258"/>
            <ac:picMk id="9" creationId="{3959DC18-D8D0-C37D-2654-22ABF73F7701}"/>
          </ac:picMkLst>
        </pc:picChg>
        <pc:picChg chg="add mod">
          <ac:chgData name="Guan Fung Howe" userId="13491f60ce8118be" providerId="LiveId" clId="{36A336E9-9217-4134-92A3-2AEDA177F5FD}" dt="2025-08-25T08:02:04.101" v="282" actId="14100"/>
          <ac:picMkLst>
            <pc:docMk/>
            <pc:sldMk cId="3196281084" sldId="258"/>
            <ac:picMk id="11" creationId="{68BAB6BB-BAC8-4FB5-175F-3F8400AEFA7D}"/>
          </ac:picMkLst>
        </pc:picChg>
        <pc:picChg chg="add mod ord">
          <ac:chgData name="Guan Fung Howe" userId="13491f60ce8118be" providerId="LiveId" clId="{36A336E9-9217-4134-92A3-2AEDA177F5FD}" dt="2025-08-25T08:01:59.162" v="281" actId="1076"/>
          <ac:picMkLst>
            <pc:docMk/>
            <pc:sldMk cId="3196281084" sldId="258"/>
            <ac:picMk id="13" creationId="{CF36D1C6-D290-219E-305E-0A8F538AD9C0}"/>
          </ac:picMkLst>
        </pc:picChg>
        <pc:picChg chg="add mod ord">
          <ac:chgData name="Guan Fung Howe" userId="13491f60ce8118be" providerId="LiveId" clId="{36A336E9-9217-4134-92A3-2AEDA177F5FD}" dt="2025-08-25T08:02:14.850" v="283" actId="1036"/>
          <ac:picMkLst>
            <pc:docMk/>
            <pc:sldMk cId="3196281084" sldId="258"/>
            <ac:picMk id="15" creationId="{450964E4-9770-A7BF-2680-74D4FA16A46B}"/>
          </ac:picMkLst>
        </pc:picChg>
        <pc:picChg chg="add mod">
          <ac:chgData name="Guan Fung Howe" userId="13491f60ce8118be" providerId="LiveId" clId="{36A336E9-9217-4134-92A3-2AEDA177F5FD}" dt="2025-08-25T08:01:59.162" v="281" actId="1076"/>
          <ac:picMkLst>
            <pc:docMk/>
            <pc:sldMk cId="3196281084" sldId="258"/>
            <ac:picMk id="17" creationId="{CD02998F-5348-D1B6-C8E4-E8A6AA4EDF22}"/>
          </ac:picMkLst>
        </pc:picChg>
      </pc:sldChg>
      <pc:sldChg chg="addSp modSp mod setBg">
        <pc:chgData name="Guan Fung Howe" userId="13491f60ce8118be" providerId="LiveId" clId="{36A336E9-9217-4134-92A3-2AEDA177F5FD}" dt="2025-08-25T08:05:26.866" v="300"/>
        <pc:sldMkLst>
          <pc:docMk/>
          <pc:sldMk cId="3652855438" sldId="259"/>
        </pc:sldMkLst>
        <pc:picChg chg="add mod ord">
          <ac:chgData name="Guan Fung Howe" userId="13491f60ce8118be" providerId="LiveId" clId="{36A336E9-9217-4134-92A3-2AEDA177F5FD}" dt="2025-08-25T07:56:37.961" v="206" actId="1076"/>
          <ac:picMkLst>
            <pc:docMk/>
            <pc:sldMk cId="3652855438" sldId="259"/>
            <ac:picMk id="5" creationId="{BDEF4CA9-B65D-0573-9ABB-FC746D727624}"/>
          </ac:picMkLst>
        </pc:picChg>
        <pc:picChg chg="add mod ord">
          <ac:chgData name="Guan Fung Howe" userId="13491f60ce8118be" providerId="LiveId" clId="{36A336E9-9217-4134-92A3-2AEDA177F5FD}" dt="2025-08-25T07:57:24.320" v="218" actId="1076"/>
          <ac:picMkLst>
            <pc:docMk/>
            <pc:sldMk cId="3652855438" sldId="259"/>
            <ac:picMk id="8" creationId="{69D7F074-A9C1-AF81-F3C6-4F142CA56D28}"/>
          </ac:picMkLst>
        </pc:picChg>
        <pc:picChg chg="add mod">
          <ac:chgData name="Guan Fung Howe" userId="13491f60ce8118be" providerId="LiveId" clId="{36A336E9-9217-4134-92A3-2AEDA177F5FD}" dt="2025-08-25T07:57:24.320" v="218" actId="1076"/>
          <ac:picMkLst>
            <pc:docMk/>
            <pc:sldMk cId="3652855438" sldId="259"/>
            <ac:picMk id="10" creationId="{66DD82E3-D11D-446D-B65E-27497CD6C8F5}"/>
          </ac:picMkLst>
        </pc:picChg>
      </pc:sldChg>
      <pc:sldChg chg="addSp delSp modSp mod setBg">
        <pc:chgData name="Guan Fung Howe" userId="13491f60ce8118be" providerId="LiveId" clId="{36A336E9-9217-4134-92A3-2AEDA177F5FD}" dt="2025-08-25T08:05:22.381" v="299"/>
        <pc:sldMkLst>
          <pc:docMk/>
          <pc:sldMk cId="0" sldId="265"/>
        </pc:sldMkLst>
        <pc:picChg chg="add del mod">
          <ac:chgData name="Guan Fung Howe" userId="13491f60ce8118be" providerId="LiveId" clId="{36A336E9-9217-4134-92A3-2AEDA177F5FD}" dt="2025-08-25T07:41:01.844" v="50" actId="478"/>
          <ac:picMkLst>
            <pc:docMk/>
            <pc:sldMk cId="0" sldId="265"/>
            <ac:picMk id="5" creationId="{EAF3E9FC-6AA1-C85F-9AFC-A46A0CC2C24E}"/>
          </ac:picMkLst>
        </pc:picChg>
        <pc:picChg chg="add mod ord modCrop">
          <ac:chgData name="Guan Fung Howe" userId="13491f60ce8118be" providerId="LiveId" clId="{36A336E9-9217-4134-92A3-2AEDA177F5FD}" dt="2025-08-25T08:04:39.259" v="298"/>
          <ac:picMkLst>
            <pc:docMk/>
            <pc:sldMk cId="0" sldId="265"/>
            <ac:picMk id="7" creationId="{02D9B7EC-7730-CCFB-B715-95EF7D6366C5}"/>
          </ac:picMkLst>
        </pc:picChg>
      </pc:sldChg>
      <pc:sldChg chg="modSp mod setBg">
        <pc:chgData name="Guan Fung Howe" userId="13491f60ce8118be" providerId="LiveId" clId="{36A336E9-9217-4134-92A3-2AEDA177F5FD}" dt="2025-08-25T07:48:07.110" v="75"/>
        <pc:sldMkLst>
          <pc:docMk/>
          <pc:sldMk cId="0" sldId="268"/>
        </pc:sldMkLst>
        <pc:spChg chg="mod">
          <ac:chgData name="Guan Fung Howe" userId="13491f60ce8118be" providerId="LiveId" clId="{36A336E9-9217-4134-92A3-2AEDA177F5FD}" dt="2025-08-25T07:36:54.822" v="30" actId="1076"/>
          <ac:spMkLst>
            <pc:docMk/>
            <pc:sldMk cId="0" sldId="268"/>
            <ac:spMk id="5" creationId="{884ABC94-E76C-195B-CAE5-57266DDA1642}"/>
          </ac:spMkLst>
        </pc:spChg>
      </pc:sldChg>
      <pc:sldChg chg="addSp delSp modSp mod setBg">
        <pc:chgData name="Guan Fung Howe" userId="13491f60ce8118be" providerId="LiveId" clId="{36A336E9-9217-4134-92A3-2AEDA177F5FD}" dt="2025-08-25T08:05:30.590" v="301"/>
        <pc:sldMkLst>
          <pc:docMk/>
          <pc:sldMk cId="3522265385" sldId="269"/>
        </pc:sldMkLst>
        <pc:spChg chg="mod">
          <ac:chgData name="Guan Fung Howe" userId="13491f60ce8118be" providerId="LiveId" clId="{36A336E9-9217-4134-92A3-2AEDA177F5FD}" dt="2025-08-25T07:53:13.009" v="118" actId="26606"/>
          <ac:spMkLst>
            <pc:docMk/>
            <pc:sldMk cId="3522265385" sldId="269"/>
            <ac:spMk id="4" creationId="{6E34EAAB-EC72-857A-C713-BFA96771CC6B}"/>
          </ac:spMkLst>
        </pc:spChg>
        <pc:spChg chg="mod">
          <ac:chgData name="Guan Fung Howe" userId="13491f60ce8118be" providerId="LiveId" clId="{36A336E9-9217-4134-92A3-2AEDA177F5FD}" dt="2025-08-25T07:53:13.009" v="118" actId="26606"/>
          <ac:spMkLst>
            <pc:docMk/>
            <pc:sldMk cId="3522265385" sldId="269"/>
            <ac:spMk id="6" creationId="{267495E9-E5E8-B2B8-1987-DE70A1A17759}"/>
          </ac:spMkLst>
        </pc:spChg>
        <pc:spChg chg="add del">
          <ac:chgData name="Guan Fung Howe" userId="13491f60ce8118be" providerId="LiveId" clId="{36A336E9-9217-4134-92A3-2AEDA177F5FD}" dt="2025-08-25T07:53:13.009" v="118" actId="26606"/>
          <ac:spMkLst>
            <pc:docMk/>
            <pc:sldMk cId="3522265385" sldId="269"/>
            <ac:spMk id="18" creationId="{4DD35268-6FBE-0BCD-C050-3F804C7C54A2}"/>
          </ac:spMkLst>
        </pc:spChg>
        <pc:spChg chg="add del">
          <ac:chgData name="Guan Fung Howe" userId="13491f60ce8118be" providerId="LiveId" clId="{36A336E9-9217-4134-92A3-2AEDA177F5FD}" dt="2025-08-25T07:52:56.755" v="116" actId="26606"/>
          <ac:spMkLst>
            <pc:docMk/>
            <pc:sldMk cId="3522265385" sldId="269"/>
            <ac:spMk id="21" creationId="{94BFCCA4-109C-4B21-816E-144FE75C38EE}"/>
          </ac:spMkLst>
        </pc:spChg>
        <pc:spChg chg="add del">
          <ac:chgData name="Guan Fung Howe" userId="13491f60ce8118be" providerId="LiveId" clId="{36A336E9-9217-4134-92A3-2AEDA177F5FD}" dt="2025-08-25T07:52:56.755" v="116" actId="26606"/>
          <ac:spMkLst>
            <pc:docMk/>
            <pc:sldMk cId="3522265385" sldId="269"/>
            <ac:spMk id="23" creationId="{0059B5C0-FEC8-4370-AF45-02E3AEF6FA6D}"/>
          </ac:spMkLst>
        </pc:spChg>
        <pc:grpChg chg="add del">
          <ac:chgData name="Guan Fung Howe" userId="13491f60ce8118be" providerId="LiveId" clId="{36A336E9-9217-4134-92A3-2AEDA177F5FD}" dt="2025-08-25T07:53:13.009" v="118" actId="26606"/>
          <ac:grpSpMkLst>
            <pc:docMk/>
            <pc:sldMk cId="3522265385" sldId="269"/>
            <ac:grpSpMk id="19" creationId="{03E85085-5390-83A9-2396-021E06F7C018}"/>
          </ac:grpSpMkLst>
        </pc:grpChg>
        <pc:picChg chg="add mod">
          <ac:chgData name="Guan Fung Howe" userId="13491f60ce8118be" providerId="LiveId" clId="{36A336E9-9217-4134-92A3-2AEDA177F5FD}" dt="2025-08-25T07:52:40.343" v="106"/>
          <ac:picMkLst>
            <pc:docMk/>
            <pc:sldMk cId="3522265385" sldId="269"/>
            <ac:picMk id="3" creationId="{53E6C7D6-AC9B-B5B1-AEFC-0B758B6768B0}"/>
          </ac:picMkLst>
        </pc:picChg>
        <pc:picChg chg="ord">
          <ac:chgData name="Guan Fung Howe" userId="13491f60ce8118be" providerId="LiveId" clId="{36A336E9-9217-4134-92A3-2AEDA177F5FD}" dt="2025-08-25T07:53:13.009" v="118" actId="26606"/>
          <ac:picMkLst>
            <pc:docMk/>
            <pc:sldMk cId="3522265385" sldId="269"/>
            <ac:picMk id="5" creationId="{AB0B050E-4E50-343A-D5D4-15304BFE82DB}"/>
          </ac:picMkLst>
        </pc:picChg>
        <pc:picChg chg="add mod ord">
          <ac:chgData name="Guan Fung Howe" userId="13491f60ce8118be" providerId="LiveId" clId="{36A336E9-9217-4134-92A3-2AEDA177F5FD}" dt="2025-08-25T07:52:40.343" v="106"/>
          <ac:picMkLst>
            <pc:docMk/>
            <pc:sldMk cId="3522265385" sldId="269"/>
            <ac:picMk id="8" creationId="{B55A9A5C-CA64-B474-E7B6-9781B37BDFED}"/>
          </ac:picMkLst>
        </pc:picChg>
        <pc:picChg chg="add mod">
          <ac:chgData name="Guan Fung Howe" userId="13491f60ce8118be" providerId="LiveId" clId="{36A336E9-9217-4134-92A3-2AEDA177F5FD}" dt="2025-08-25T07:52:40.343" v="106"/>
          <ac:picMkLst>
            <pc:docMk/>
            <pc:sldMk cId="3522265385" sldId="269"/>
            <ac:picMk id="10" creationId="{18FE91B1-3F4A-CC28-CECD-A1C2A5304D8F}"/>
          </ac:picMkLst>
        </pc:picChg>
        <pc:picChg chg="add mod ord">
          <ac:chgData name="Guan Fung Howe" userId="13491f60ce8118be" providerId="LiveId" clId="{36A336E9-9217-4134-92A3-2AEDA177F5FD}" dt="2025-08-25T07:52:40.343" v="106"/>
          <ac:picMkLst>
            <pc:docMk/>
            <pc:sldMk cId="3522265385" sldId="269"/>
            <ac:picMk id="12" creationId="{547E7F2B-8874-097D-D068-F7E3AC1BF626}"/>
          </ac:picMkLst>
        </pc:picChg>
        <pc:picChg chg="add mod ord">
          <ac:chgData name="Guan Fung Howe" userId="13491f60ce8118be" providerId="LiveId" clId="{36A336E9-9217-4134-92A3-2AEDA177F5FD}" dt="2025-08-25T07:53:24.875" v="125" actId="171"/>
          <ac:picMkLst>
            <pc:docMk/>
            <pc:sldMk cId="3522265385" sldId="269"/>
            <ac:picMk id="13" creationId="{1E50CDB7-E732-695E-A561-F859B02BF827}"/>
          </ac:picMkLst>
        </pc:picChg>
        <pc:picChg chg="add mod ord">
          <ac:chgData name="Guan Fung Howe" userId="13491f60ce8118be" providerId="LiveId" clId="{36A336E9-9217-4134-92A3-2AEDA177F5FD}" dt="2025-08-25T07:53:24.875" v="125" actId="171"/>
          <ac:picMkLst>
            <pc:docMk/>
            <pc:sldMk cId="3522265385" sldId="269"/>
            <ac:picMk id="14" creationId="{49CF55F8-0548-6994-DF5D-767CE31DABD8}"/>
          </ac:picMkLst>
        </pc:picChg>
        <pc:picChg chg="add mod ord">
          <ac:chgData name="Guan Fung Howe" userId="13491f60ce8118be" providerId="LiveId" clId="{36A336E9-9217-4134-92A3-2AEDA177F5FD}" dt="2025-08-25T07:53:24.875" v="125" actId="171"/>
          <ac:picMkLst>
            <pc:docMk/>
            <pc:sldMk cId="3522265385" sldId="269"/>
            <ac:picMk id="15" creationId="{D58025A9-38E5-E0C5-2E54-1A9557DADA27}"/>
          </ac:picMkLst>
        </pc:picChg>
        <pc:picChg chg="add mod ord">
          <ac:chgData name="Guan Fung Howe" userId="13491f60ce8118be" providerId="LiveId" clId="{36A336E9-9217-4134-92A3-2AEDA177F5FD}" dt="2025-08-25T07:53:24.875" v="125" actId="171"/>
          <ac:picMkLst>
            <pc:docMk/>
            <pc:sldMk cId="3522265385" sldId="269"/>
            <ac:picMk id="16" creationId="{3A54C509-D405-9E70-DC3F-C6AFACFE17E1}"/>
          </ac:picMkLst>
        </pc:picChg>
        <pc:picChg chg="add mod ord">
          <ac:chgData name="Guan Fung Howe" userId="13491f60ce8118be" providerId="LiveId" clId="{36A336E9-9217-4134-92A3-2AEDA177F5FD}" dt="2025-08-25T07:54:52.734" v="173" actId="170"/>
          <ac:picMkLst>
            <pc:docMk/>
            <pc:sldMk cId="3522265385" sldId="269"/>
            <ac:picMk id="22" creationId="{577AC778-9000-36B0-BFE1-C7C692525FE2}"/>
          </ac:picMkLst>
        </pc:picChg>
        <pc:picChg chg="add mod">
          <ac:chgData name="Guan Fung Howe" userId="13491f60ce8118be" providerId="LiveId" clId="{36A336E9-9217-4134-92A3-2AEDA177F5FD}" dt="2025-08-25T07:55:17.024" v="179" actId="1076"/>
          <ac:picMkLst>
            <pc:docMk/>
            <pc:sldMk cId="3522265385" sldId="269"/>
            <ac:picMk id="27" creationId="{0A59E851-95E5-5C81-2221-5510913BDF12}"/>
          </ac:picMkLst>
        </pc:picChg>
        <pc:picChg chg="add mod ord">
          <ac:chgData name="Guan Fung Howe" userId="13491f60ce8118be" providerId="LiveId" clId="{36A336E9-9217-4134-92A3-2AEDA177F5FD}" dt="2025-08-25T07:55:17.321" v="180" actId="1076"/>
          <ac:picMkLst>
            <pc:docMk/>
            <pc:sldMk cId="3522265385" sldId="269"/>
            <ac:picMk id="29" creationId="{A8FFA4CF-DB38-064C-23F3-A97F3517D2B8}"/>
          </ac:picMkLst>
        </pc:picChg>
        <pc:picChg chg="add mod">
          <ac:chgData name="Guan Fung Howe" userId="13491f60ce8118be" providerId="LiveId" clId="{36A336E9-9217-4134-92A3-2AEDA177F5FD}" dt="2025-08-25T07:54:57.594" v="174" actId="14100"/>
          <ac:picMkLst>
            <pc:docMk/>
            <pc:sldMk cId="3522265385" sldId="269"/>
            <ac:picMk id="31" creationId="{30F3F9B1-C9BD-B77C-1637-2789D6CDF04B}"/>
          </ac:picMkLst>
        </pc:picChg>
        <pc:cxnChg chg="add del">
          <ac:chgData name="Guan Fung Howe" userId="13491f60ce8118be" providerId="LiveId" clId="{36A336E9-9217-4134-92A3-2AEDA177F5FD}" dt="2025-08-25T07:52:39.905" v="104" actId="26606"/>
          <ac:cxnSpMkLst>
            <pc:docMk/>
            <pc:sldMk cId="3522265385" sldId="269"/>
            <ac:cxnSpMk id="17" creationId="{1503BFE4-729B-D9D0-C17B-501E6AF1127A}"/>
          </ac:cxnSpMkLst>
        </pc:cxnChg>
      </pc:sldChg>
      <pc:sldChg chg="delSp modSp add mod setBg">
        <pc:chgData name="Guan Fung Howe" userId="13491f60ce8118be" providerId="LiveId" clId="{36A336E9-9217-4134-92A3-2AEDA177F5FD}" dt="2025-08-25T08:05:46.255" v="303"/>
        <pc:sldMkLst>
          <pc:docMk/>
          <pc:sldMk cId="1230148775" sldId="383"/>
        </pc:sldMkLst>
        <pc:spChg chg="del">
          <ac:chgData name="Guan Fung Howe" userId="13491f60ce8118be" providerId="LiveId" clId="{36A336E9-9217-4134-92A3-2AEDA177F5FD}" dt="2025-08-25T07:49:23.666" v="90" actId="478"/>
          <ac:spMkLst>
            <pc:docMk/>
            <pc:sldMk cId="1230148775" sldId="383"/>
            <ac:spMk id="4" creationId="{C78338A7-6174-8380-2CB3-7EEB4C47B6DF}"/>
          </ac:spMkLst>
        </pc:spChg>
        <pc:spChg chg="del">
          <ac:chgData name="Guan Fung Howe" userId="13491f60ce8118be" providerId="LiveId" clId="{36A336E9-9217-4134-92A3-2AEDA177F5FD}" dt="2025-08-25T07:49:21.869" v="89" actId="478"/>
          <ac:spMkLst>
            <pc:docMk/>
            <pc:sldMk cId="1230148775" sldId="383"/>
            <ac:spMk id="5" creationId="{4039FCB3-1B45-5D27-B184-AF98798BA32C}"/>
          </ac:spMkLst>
        </pc:spChg>
        <pc:picChg chg="mod">
          <ac:chgData name="Guan Fung Howe" userId="13491f60ce8118be" providerId="LiveId" clId="{36A336E9-9217-4134-92A3-2AEDA177F5FD}" dt="2025-08-25T07:49:58.850" v="93" actId="1076"/>
          <ac:picMkLst>
            <pc:docMk/>
            <pc:sldMk cId="1230148775" sldId="383"/>
            <ac:picMk id="9" creationId="{8A5EB01D-0A66-990B-2518-922215B47D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EE82-6DB8-47DF-BC1F-56D641BBDB5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B6B0-1F88-4F6F-AE4D-71EA1387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53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TW" b="1" dirty="0"/>
              <a:t>1</a:t>
            </a:r>
            <a:r>
              <a:rPr lang="zh-CN" altLang="en-US" b="1" dirty="0"/>
              <a:t>）何謂</a:t>
            </a:r>
            <a:r>
              <a:rPr lang="zh-TW" altLang="en-US" b="1" dirty="0"/>
              <a:t>「</a:t>
            </a:r>
            <a:r>
              <a:rPr lang="zh-CN" altLang="en-US" b="1" dirty="0"/>
              <a:t>客家人</a:t>
            </a:r>
            <a:r>
              <a:rPr lang="zh-TW" altLang="en-US" b="1" dirty="0"/>
              <a:t>」</a:t>
            </a:r>
            <a:endParaRPr lang="en-US" altLang="zh-CN" b="1" dirty="0"/>
          </a:p>
          <a:p>
            <a:pPr lvl="0" fontAlgn="base"/>
            <a:r>
              <a:rPr lang="zh-TW" altLang="en-US" b="0" dirty="0"/>
              <a:t>客家人是漢族一個重要分支，也是漢族中唯一不以地域命名的民系。</a:t>
            </a:r>
            <a:endParaRPr lang="en-US" altLang="zh-TW" b="0" dirty="0"/>
          </a:p>
          <a:p>
            <a:pPr lvl="0" fontAlgn="base"/>
            <a:r>
              <a:rPr lang="zh-TW" altLang="en-US" b="0" dirty="0"/>
              <a:t>歷史上，客家人的先民由於戰亂</a:t>
            </a:r>
            <a:r>
              <a:rPr lang="zh-CN" altLang="en-US" b="0" dirty="0"/>
              <a:t>而</a:t>
            </a:r>
            <a:r>
              <a:rPr lang="zh-TW" altLang="en-US" b="0" dirty="0"/>
              <a:t>大規模南遷，從黃河流域一帶（如山西、河南、山東、陝西）輾轉遷徙至南方的廣東、福建、江西等省份。</a:t>
            </a:r>
            <a:endParaRPr lang="en-US" altLang="zh-TW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相對於當地的</a:t>
            </a:r>
            <a:r>
              <a:rPr lang="zh-TW" altLang="en-US" b="0" dirty="0"/>
              <a:t>「</a:t>
            </a:r>
            <a:r>
              <a:rPr lang="zh-CN" altLang="en-US" b="0" dirty="0"/>
              <a:t>主籍</a:t>
            </a:r>
            <a:r>
              <a:rPr lang="zh-TW" altLang="en-US" b="0" dirty="0"/>
              <a:t>」</a:t>
            </a:r>
            <a:r>
              <a:rPr lang="zh-CN" altLang="en-US" b="0" dirty="0"/>
              <a:t>居民，他們被稱為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，久而久之，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就演變成</a:t>
            </a:r>
            <a:r>
              <a:rPr lang="zh-TW" altLang="en-US" b="0" dirty="0"/>
              <a:t>「</a:t>
            </a:r>
            <a:r>
              <a:rPr lang="zh-CN" altLang="en-US" b="0" dirty="0"/>
              <a:t>客家人</a:t>
            </a:r>
            <a:r>
              <a:rPr lang="zh-TW" altLang="en-US" b="0" dirty="0"/>
              <a:t>」</a:t>
            </a:r>
            <a:r>
              <a:rPr lang="zh-CN" altLang="en-US" b="0" dirty="0"/>
              <a:t>這個稱謂。﻿</a:t>
            </a:r>
            <a:endParaRPr lang="en-US" altLang="zh-CN" b="0" dirty="0"/>
          </a:p>
          <a:p>
            <a:pPr lvl="0" fontAlgn="base"/>
            <a:endPara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）全球客家人</a:t>
            </a:r>
            <a:endParaRPr lang="en-US" altLang="zh-CN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全球約有八千萬「血緣客家人」，包含客語使用者和他們的後代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客家人遍及五大洲、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個國家，被稱為「日不落族群」</a:t>
            </a:r>
            <a:r>
              <a:rPr lang="zh-CN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台灣客家人</a:t>
            </a:r>
            <a:endParaRPr lang="en-US" altLang="zh-TW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台灣客家人口估計約有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466.9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萬人，約佔全國人口的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19.8%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台灣客家人主要是明末和清朝時期從粵北和福建山區移民而來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可根據不同的語腔，將台灣客家人的生活聚落進行區域劃分與祖籍認定，主要分為「四縣腔」、「海陸腔」、「饒平腔」和汀州府永定話等 。</a:t>
            </a:r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192DF-B3B4-4508-9DEE-39124EB46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5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1E556-F5C4-25AD-C3CF-BCDD6DF3D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46A01-CF0C-539A-766E-1F9C4EAC4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B6D1A-2E04-CD9B-9667-01373E8DA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TW" b="1" dirty="0"/>
              <a:t>1</a:t>
            </a:r>
            <a:r>
              <a:rPr lang="zh-CN" altLang="en-US" b="1" dirty="0"/>
              <a:t>）何謂</a:t>
            </a:r>
            <a:r>
              <a:rPr lang="zh-TW" altLang="en-US" b="1" dirty="0"/>
              <a:t>「</a:t>
            </a:r>
            <a:r>
              <a:rPr lang="zh-CN" altLang="en-US" b="1" dirty="0"/>
              <a:t>客家人</a:t>
            </a:r>
            <a:r>
              <a:rPr lang="zh-TW" altLang="en-US" b="1" dirty="0"/>
              <a:t>」</a:t>
            </a:r>
            <a:endParaRPr lang="en-US" altLang="zh-CN" b="1" dirty="0"/>
          </a:p>
          <a:p>
            <a:pPr lvl="0" fontAlgn="base"/>
            <a:r>
              <a:rPr lang="zh-TW" altLang="en-US" b="0" dirty="0"/>
              <a:t>客家人是漢族一個重要分支，也是漢族中唯一不以地域命名的民系。</a:t>
            </a:r>
            <a:endParaRPr lang="en-US" altLang="zh-TW" b="0" dirty="0"/>
          </a:p>
          <a:p>
            <a:pPr lvl="0" fontAlgn="base"/>
            <a:r>
              <a:rPr lang="zh-TW" altLang="en-US" b="0" dirty="0"/>
              <a:t>歷史上，客家人的先民由於戰亂</a:t>
            </a:r>
            <a:r>
              <a:rPr lang="zh-CN" altLang="en-US" b="0" dirty="0"/>
              <a:t>而</a:t>
            </a:r>
            <a:r>
              <a:rPr lang="zh-TW" altLang="en-US" b="0" dirty="0"/>
              <a:t>大規模南遷，從黃河流域一帶（如山西、河南、山東、陝西）輾轉遷徙至南方的廣東、福建、江西等省份。</a:t>
            </a:r>
            <a:endParaRPr lang="en-US" altLang="zh-TW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相對於當地的</a:t>
            </a:r>
            <a:r>
              <a:rPr lang="zh-TW" altLang="en-US" b="0" dirty="0"/>
              <a:t>「</a:t>
            </a:r>
            <a:r>
              <a:rPr lang="zh-CN" altLang="en-US" b="0" dirty="0"/>
              <a:t>主籍</a:t>
            </a:r>
            <a:r>
              <a:rPr lang="zh-TW" altLang="en-US" b="0" dirty="0"/>
              <a:t>」</a:t>
            </a:r>
            <a:r>
              <a:rPr lang="zh-CN" altLang="en-US" b="0" dirty="0"/>
              <a:t>居民，他們被稱為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，久而久之，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就演變成</a:t>
            </a:r>
            <a:r>
              <a:rPr lang="zh-TW" altLang="en-US" b="0" dirty="0"/>
              <a:t>「</a:t>
            </a:r>
            <a:r>
              <a:rPr lang="zh-CN" altLang="en-US" b="0" dirty="0"/>
              <a:t>客家人</a:t>
            </a:r>
            <a:r>
              <a:rPr lang="zh-TW" altLang="en-US" b="0" dirty="0"/>
              <a:t>」</a:t>
            </a:r>
            <a:r>
              <a:rPr lang="zh-CN" altLang="en-US" b="0" dirty="0"/>
              <a:t>這個稱謂。﻿</a:t>
            </a:r>
            <a:endParaRPr lang="en-US" altLang="zh-CN" b="0" dirty="0"/>
          </a:p>
          <a:p>
            <a:pPr lvl="0" fontAlgn="base"/>
            <a:endPara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）全球客家人</a:t>
            </a:r>
            <a:endParaRPr lang="en-US" altLang="zh-CN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全球約有八千萬「血緣客家人」，包含客語使用者和他們的後代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客家人遍及五大洲、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個國家，被稱為「日不落族群」</a:t>
            </a:r>
            <a:r>
              <a:rPr lang="zh-CN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台灣客家人</a:t>
            </a:r>
            <a:endParaRPr lang="en-US" altLang="zh-TW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台灣客家人口估計約有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466.9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萬人，約佔全國人口的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19.8%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台灣客家人主要是明末和清朝時期從粵北和福建山區移民而來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可根據不同的語腔，將台灣客家人的生活聚落進行區域劃分與祖籍認定，主要分為「四縣腔」、「海陸腔」、「饒平腔」和汀州府永定話等 。</a:t>
            </a:r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02EB5-3C2E-B5C9-C33A-CAD3527B6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192DF-B3B4-4508-9DEE-39124EB46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客家文化標籤</a:t>
            </a:r>
          </a:p>
          <a:p>
            <a:r>
              <a:rPr lang="zh-TW" altLang="en-US" b="0" dirty="0"/>
              <a:t>客家文化有多種標籤，</a:t>
            </a:r>
            <a:r>
              <a:rPr lang="zh-CN" altLang="en-US" b="0" dirty="0"/>
              <a:t>包括</a:t>
            </a:r>
            <a:r>
              <a:rPr lang="zh-TW" altLang="en-US" b="0" dirty="0"/>
              <a:t>「節儉」</a:t>
            </a:r>
            <a:r>
              <a:rPr lang="zh-CN" altLang="en-US" b="0" dirty="0"/>
              <a:t>、</a:t>
            </a:r>
            <a:r>
              <a:rPr lang="zh-TW" altLang="en-US" b="0" dirty="0"/>
              <a:t>「勇敢無畏」</a:t>
            </a:r>
            <a:r>
              <a:rPr lang="zh-CN" altLang="en-US" b="0" dirty="0"/>
              <a:t>、</a:t>
            </a:r>
            <a:r>
              <a:rPr lang="zh-TW" altLang="en-US" b="0" dirty="0"/>
              <a:t>「移民遷徙」、「客家語言」、「奮鬥精神與開拓精神」以及「節省和節儉性格」等。</a:t>
            </a:r>
            <a:endParaRPr lang="en-US" altLang="zh-TW" b="0" dirty="0"/>
          </a:p>
          <a:p>
            <a:r>
              <a:rPr lang="zh-TW" altLang="en-US" b="0" dirty="0"/>
              <a:t>這些特質與客家人歷史上多次遷徙和艱苦的生活環境息息相關，造就了他們刻苦耐勞、奮發向上的精神。</a:t>
            </a:r>
            <a:endParaRPr lang="en-US" altLang="zh-TW" b="0" dirty="0"/>
          </a:p>
          <a:p>
            <a:endParaRPr lang="zh-TW" altLang="en-US" b="0" dirty="0"/>
          </a:p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客家話式微</a:t>
            </a:r>
          </a:p>
          <a:p>
            <a:r>
              <a:rPr lang="zh-TW" altLang="en-US" b="0" dirty="0"/>
              <a:t>客家話的日常使用者或能流利說客家話的人數約為三千萬人。相較於全球約八千萬的「血緣客家人」人口，客家話的使用率正在式微。</a:t>
            </a:r>
            <a:endParaRPr lang="en-US" altLang="zh-TW" b="0" dirty="0"/>
          </a:p>
          <a:p>
            <a:r>
              <a:rPr lang="zh-TW" altLang="en-US" b="0" dirty="0"/>
              <a:t>全球化的影響加速了客家話的衰落，</a:t>
            </a:r>
            <a:r>
              <a:rPr lang="zh-CN" altLang="en-US" b="0" dirty="0"/>
              <a:t>讓人們</a:t>
            </a:r>
            <a:r>
              <a:rPr lang="zh-TW" altLang="en-US" b="0" dirty="0"/>
              <a:t>對客家文化</a:t>
            </a:r>
            <a:r>
              <a:rPr lang="zh-CN" altLang="en-US" b="0" dirty="0"/>
              <a:t>的保存感到</a:t>
            </a:r>
            <a:r>
              <a:rPr lang="zh-TW" altLang="en-US" b="0" dirty="0"/>
              <a:t>擔憂。</a:t>
            </a:r>
            <a:endParaRPr lang="en-US" altLang="zh-TW" b="0" dirty="0"/>
          </a:p>
          <a:p>
            <a:r>
              <a:rPr lang="zh-TW" altLang="en-US" b="0" dirty="0"/>
              <a:t>客家話作為客家人重要的文化標籤之一，對於維繫客家族群認同具有不可或缺的地位</a:t>
            </a:r>
            <a:r>
              <a:rPr lang="zh-CN" altLang="en-US" b="0" dirty="0"/>
              <a:t>。</a:t>
            </a:r>
            <a:endParaRPr lang="zh-TW" altLang="en-US" b="0" dirty="0"/>
          </a:p>
          <a:p>
            <a:endParaRPr lang="zh-TW" altLang="en-US" b="0" dirty="0"/>
          </a:p>
          <a:p>
            <a:r>
              <a:rPr lang="en-US" altLang="zh-TW" b="1" dirty="0"/>
              <a:t>3</a:t>
            </a:r>
            <a:r>
              <a:rPr lang="zh-CN" altLang="en-US" b="1" dirty="0"/>
              <a:t>）</a:t>
            </a:r>
            <a:r>
              <a:rPr lang="zh-TW" altLang="en-US" b="1" dirty="0"/>
              <a:t>客家傳統信仰</a:t>
            </a:r>
          </a:p>
          <a:p>
            <a:r>
              <a:rPr lang="zh-TW" altLang="en-US" b="0" dirty="0"/>
              <a:t>客家人的傳統信仰與其文化背景緊密相連，其中融合了多種宗教，並呈現出較為佛教化的傾向。</a:t>
            </a:r>
            <a:endParaRPr lang="en-US" altLang="zh-TW" b="0" dirty="0"/>
          </a:p>
          <a:p>
            <a:r>
              <a:rPr lang="zh-CN" altLang="en-US" b="0" dirty="0"/>
              <a:t>客家人</a:t>
            </a:r>
            <a:r>
              <a:rPr lang="zh-TW" altLang="en-US" b="0" dirty="0"/>
              <a:t>特別重視慎終追遠的祖先祭祀</a:t>
            </a:r>
            <a:r>
              <a:rPr lang="zh-CN" altLang="en-US" b="0" dirty="0"/>
              <a:t>。</a:t>
            </a:r>
            <a:r>
              <a:rPr lang="zh-TW" altLang="en-US" b="0" dirty="0"/>
              <a:t>在臺灣</a:t>
            </a:r>
            <a:r>
              <a:rPr lang="zh-CN" altLang="en-US" b="0" dirty="0"/>
              <a:t>的</a:t>
            </a:r>
            <a:r>
              <a:rPr lang="zh-TW" altLang="en-US" b="0" dirty="0"/>
              <a:t>客家人</a:t>
            </a:r>
            <a:r>
              <a:rPr lang="zh-CN" altLang="en-US" b="0" dirty="0"/>
              <a:t>有</a:t>
            </a:r>
            <a:r>
              <a:rPr lang="zh-TW" altLang="en-US" b="0" dirty="0"/>
              <a:t>義民信仰和伯公（土地公）祭祀，以及汀州地區的客家廟宇。</a:t>
            </a:r>
            <a:endParaRPr lang="en-US" altLang="zh-TW" b="0" dirty="0"/>
          </a:p>
          <a:p>
            <a:r>
              <a:rPr lang="zh-TW" altLang="en-US" b="0" dirty="0"/>
              <a:t>這些信仰體系反映了客家人在遷徙過程中</a:t>
            </a:r>
            <a:r>
              <a:rPr lang="zh-CN" altLang="en-US" b="0" dirty="0"/>
              <a:t>，</a:t>
            </a:r>
            <a:r>
              <a:rPr lang="zh-TW" altLang="en-US" b="0" dirty="0"/>
              <a:t>對祖先的敬重以及對土地的依戀，是</a:t>
            </a:r>
            <a:r>
              <a:rPr lang="zh-CN" altLang="en-US" b="0" dirty="0"/>
              <a:t>重要的</a:t>
            </a:r>
            <a:r>
              <a:rPr lang="zh-TW" altLang="en-US" b="0" dirty="0"/>
              <a:t>文化傳承。</a:t>
            </a:r>
          </a:p>
          <a:p>
            <a:endParaRPr lang="en-US" altLang="zh-TW" b="0" dirty="0"/>
          </a:p>
          <a:p>
            <a:r>
              <a:rPr lang="en-US" altLang="zh-TW" b="1" dirty="0"/>
              <a:t>4</a:t>
            </a:r>
            <a:r>
              <a:rPr lang="zh-TW" altLang="en-US" b="1" dirty="0"/>
              <a:t>）</a:t>
            </a:r>
            <a:r>
              <a:rPr lang="zh-CN" altLang="en-US" b="1" dirty="0"/>
              <a:t>生活中的藝術</a:t>
            </a:r>
            <a:endParaRPr lang="en-US" altLang="zh-TW" b="1" dirty="0"/>
          </a:p>
          <a:p>
            <a:r>
              <a:rPr lang="zh-TW" altLang="en-US" b="0" dirty="0"/>
              <a:t>客家文化不僅體現在語言與信仰上，也深深影響了藝術與日常生活。</a:t>
            </a:r>
            <a:endParaRPr lang="en-US" altLang="zh-TW" b="0" dirty="0"/>
          </a:p>
          <a:p>
            <a:r>
              <a:rPr lang="zh-TW" altLang="en-US" b="0" dirty="0"/>
              <a:t>客家山歌（又稱「客家平板」）是最具代表性的民間藝術，透過即興對唱表達情感與智慧。客家戲曲如「採茶戲」則與農耕生活緊密相連。</a:t>
            </a:r>
            <a:endParaRPr lang="en-US" altLang="zh-TW" b="0" dirty="0"/>
          </a:p>
          <a:p>
            <a:r>
              <a:rPr lang="zh-CN" altLang="en-US" b="0" dirty="0"/>
              <a:t>客家菜</a:t>
            </a:r>
            <a:r>
              <a:rPr lang="zh-TW" altLang="en-US" b="0" dirty="0"/>
              <a:t>以「鹹香、重油」為特色，如梅菜扣肉、擂茶等，反映了客家人務實、節儉的生活哲學。</a:t>
            </a:r>
            <a:endParaRPr lang="en-US" altLang="zh-TW" b="0" dirty="0"/>
          </a:p>
          <a:p>
            <a:r>
              <a:rPr lang="zh-TW" altLang="en-US" b="0" dirty="0"/>
              <a:t>客家</a:t>
            </a:r>
            <a:r>
              <a:rPr lang="zh-CN" altLang="en-US" b="0" dirty="0"/>
              <a:t>人的</a:t>
            </a:r>
            <a:r>
              <a:rPr lang="zh-TW" altLang="en-US" b="0" dirty="0"/>
              <a:t>圍屋和土樓既是防禦工具，也體現了客家人的團結。</a:t>
            </a:r>
            <a:endParaRPr lang="en-US" altLang="zh-TW" b="0" dirty="0"/>
          </a:p>
          <a:p>
            <a:r>
              <a:rPr lang="zh-TW" altLang="en-US" b="0" dirty="0"/>
              <a:t>這些傳統文化不僅展示了客家</a:t>
            </a:r>
            <a:r>
              <a:rPr lang="zh-CN" altLang="en-US" b="0" dirty="0"/>
              <a:t>人</a:t>
            </a:r>
            <a:r>
              <a:rPr lang="zh-TW" altLang="en-US" b="0" dirty="0"/>
              <a:t>的生活智慧，也成為凝聚族群認同的重要載體。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67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客家福音需要與挑戰</a:t>
            </a:r>
            <a:br>
              <a:rPr lang="zh-TW" altLang="en-US" dirty="0"/>
            </a:br>
            <a:r>
              <a:rPr lang="zh-TW" altLang="en-US" dirty="0"/>
              <a:t>客家人文化認同感強，但因深厚的傳統信仰與語言式微，對基督信仰接受度普遍較低。</a:t>
            </a:r>
            <a:endParaRPr lang="en-US" altLang="zh-TW" dirty="0"/>
          </a:p>
          <a:p>
            <a:r>
              <a:rPr lang="zh-TW" altLang="en-US" dirty="0"/>
              <a:t>需要長期的福音耕耘與代禱，求主興起工人，讓福音以貼近文化的方式傳遞。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客語聖經的翻譯與出版</a:t>
            </a:r>
            <a:br>
              <a:rPr lang="zh-TW" altLang="en-US" dirty="0"/>
            </a:br>
            <a:r>
              <a:rPr lang="zh-TW" altLang="en-US" dirty="0"/>
              <a:t>客語聖經翻譯自</a:t>
            </a:r>
            <a:r>
              <a:rPr lang="en-US" altLang="zh-TW" dirty="0"/>
              <a:t>1960</a:t>
            </a:r>
            <a:r>
              <a:rPr lang="zh-TW" altLang="en-US" dirty="0"/>
              <a:t>年起步，歷經多年努力，</a:t>
            </a:r>
            <a:r>
              <a:rPr lang="en-US" altLang="zh-TW" dirty="0"/>
              <a:t>2012</a:t>
            </a:r>
            <a:r>
              <a:rPr lang="zh-TW" altLang="en-US" dirty="0"/>
              <a:t>年出版</a:t>
            </a:r>
            <a:r>
              <a:rPr lang="en-US" altLang="zh-TW" dirty="0"/>
              <a:t>《</a:t>
            </a:r>
            <a:r>
              <a:rPr lang="zh-TW" altLang="en-US" dirty="0"/>
              <a:t>現代台灣客語譯本</a:t>
            </a:r>
            <a:r>
              <a:rPr lang="en-US" altLang="zh-TW" dirty="0"/>
              <a:t>》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如今已有多種客語聖經資源，讓客家人能以母語聽見福音。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3</a:t>
            </a:r>
            <a:r>
              <a:rPr lang="zh-CN" altLang="en-US" b="1" dirty="0"/>
              <a:t>）</a:t>
            </a:r>
            <a:r>
              <a:rPr lang="zh-TW" altLang="en-US" b="1" dirty="0"/>
              <a:t>台灣客家宣教歷史</a:t>
            </a:r>
            <a:br>
              <a:rPr lang="zh-TW" altLang="en-US" dirty="0"/>
            </a:br>
            <a:r>
              <a:rPr lang="en-US" altLang="zh-TW" dirty="0"/>
              <a:t>1865</a:t>
            </a:r>
            <a:r>
              <a:rPr lang="zh-TW" altLang="en-US" dirty="0"/>
              <a:t>年馬雅各受英國長老教會差派，以</a:t>
            </a:r>
            <a:r>
              <a:rPr lang="zh-CN" altLang="en-US" dirty="0"/>
              <a:t>宣</a:t>
            </a:r>
            <a:r>
              <a:rPr lang="zh-TW" altLang="en-US" dirty="0"/>
              <a:t>教士</a:t>
            </a:r>
            <a:r>
              <a:rPr lang="zh-CN" altLang="en-US" dirty="0"/>
              <a:t>和</a:t>
            </a:r>
            <a:r>
              <a:rPr lang="zh-TW" altLang="en-US" dirty="0"/>
              <a:t>醫生</a:t>
            </a:r>
            <a:r>
              <a:rPr lang="zh-CN" altLang="en-US" dirty="0"/>
              <a:t>的</a:t>
            </a:r>
            <a:r>
              <a:rPr lang="zh-TW" altLang="en-US" dirty="0"/>
              <a:t>雙重身份到高雄傳福音。</a:t>
            </a:r>
            <a:br>
              <a:rPr lang="en-US" altLang="zh-TW" dirty="0"/>
            </a:br>
            <a:r>
              <a:rPr lang="en-US" altLang="zh-TW" dirty="0"/>
              <a:t>1875</a:t>
            </a:r>
            <a:r>
              <a:rPr lang="zh-TW" altLang="en-US" dirty="0"/>
              <a:t>年，李庥牧師設立第一家客家教會，成為台灣客家宣教先驅。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4</a:t>
            </a:r>
            <a:r>
              <a:rPr lang="zh-CN" altLang="en-US" b="1" dirty="0"/>
              <a:t>）</a:t>
            </a:r>
            <a:r>
              <a:rPr lang="zh-TW" altLang="en-US" b="1" dirty="0"/>
              <a:t>當前客家宣教資源</a:t>
            </a:r>
            <a:br>
              <a:rPr lang="zh-TW" altLang="en-US" dirty="0"/>
            </a:br>
            <a:r>
              <a:rPr lang="zh-CN" altLang="en-US" dirty="0"/>
              <a:t>目前台灣</a:t>
            </a:r>
            <a:r>
              <a:rPr lang="zh-TW" altLang="en-US" dirty="0"/>
              <a:t>已有客家神學院、客家福音協會、台灣長老教會客家中會等</a:t>
            </a:r>
            <a:r>
              <a:rPr lang="zh-CN" altLang="en-US" dirty="0"/>
              <a:t>組織</a:t>
            </a:r>
            <a:r>
              <a:rPr lang="zh-TW" altLang="en-US" dirty="0"/>
              <a:t>，以及豐富的客語詩歌與教材，成為推動客家宣教的穩固力量。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192DF-B3B4-4508-9DEE-39124EB46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9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923D-2F69-5EC3-5FD3-AA4C19F83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0C032-50AF-5078-C396-06DBF6876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783B-B900-66BA-A994-FF63ABDF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B897-E978-3541-33BC-03252650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17C4-754A-13EA-A6B3-0E868DF9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0586-8C93-0E20-A844-EB50782E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8D42-C05D-27F6-F281-513B210EA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E0681-7350-EC63-419F-23C42F10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93CE-AF7C-7DE4-CF1F-31390544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18C4-EDBF-7C0E-8375-57E920B9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21242-4998-91DB-618F-96C4A91B6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ABDC5-F3D7-3F1A-BCD7-D0A95145D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1E09-57A9-FF7A-4B40-945839BB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470E-8214-505E-68A6-17B3804D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2EC26-6634-336A-E35D-59623E8E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78B6-E4F8-A7DA-BC09-D15D5CB9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9F46-3967-2741-BCC8-E24BF2FF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74363-C4FA-7AB8-FBDA-39D34D67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3BBE-D978-F56A-0E3B-12E7C457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3EC8-7B25-97BE-12BA-96B01B3E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79E6-ECDC-5B1B-623A-FE5447AE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2A30D-BEC4-E774-DCD6-B16457C6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EDDA2-511E-2EA6-E9DE-4B35A310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D8BF-ECE9-A04D-8874-C5BACC0F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DF13-B3D2-B1BD-7585-47711998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12EC-C620-D2BE-39E7-49765EF5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5643-50AC-9786-481C-87C5672B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9205E-7F8B-0550-0506-D332CE6CE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41B86-7382-2B8A-44D4-DC95D907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59CB-4BE9-72BE-6908-7BEAE787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CFD5B-7323-B9BB-1066-A315ABE5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CD53-A0BA-FC27-54C9-ED3090B6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13A0C-32B1-EBD4-3B24-B9D14C1A9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1ED9-005A-3D89-92C9-899886AF1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8088E-2842-0F3C-2F62-B7EBAA398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F0988-5A4F-C7A4-31F0-3B73A73F2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D9CD5-C491-B890-8F7D-F512F178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4D298-5721-917E-8B9C-7D026A3D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7EEB5-AFF0-DCDF-A8A3-E654412C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4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5326-68BA-7009-4D84-28C93FA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166D7-5A91-EDEC-6465-49D11DE5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2FEE2-0AC3-73AC-381E-60D91BA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75623-1547-6FE2-BF9F-40973DD7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2B131-6DE7-8B2C-B351-4066F0AD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2BE41-5D93-E7C1-AC58-A0AEE271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00D9D-F1B3-4614-8431-7A028A0A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A3B2-8C6E-F519-5AE8-8CBCC4D3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0EB5-C078-347F-AEE0-21FC58DB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D115C-3E5D-54DE-939F-62BE3A2D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EFA60-C7DA-6381-CED7-0D217E10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C8120-AF82-D01C-5A9C-776D013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95705-68BE-72EB-0CD0-64B9D94A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8F58-4636-9ECD-AFB7-A421F7B5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B5B3A-ACE9-F171-12D2-D6DE708C9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A18FC-6CDB-174F-42C8-24273CDF1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C766F-9962-E542-5278-635437EA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81A1B-4204-A0BD-7B7D-6584D99D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7F6A6-00C9-8BB5-E373-477AF845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DB7A-16A8-7EDC-7405-307C9BC0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0DB08-FA2E-39A9-D5A3-8AAF58E75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1369-C120-EF4E-E6D3-33CC4EDFD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BE89-A831-439A-8376-31B27F18DAF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0EDBB-2F5B-75D3-FFB1-FCB48D66B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AB280-0722-70CA-3A95-7A01C7D1F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8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gold object in front of it&#10;&#10;AI-generated content may be incorrect.">
            <a:extLst>
              <a:ext uri="{FF2B5EF4-FFF2-40B4-BE49-F238E27FC236}">
                <a16:creationId xmlns:a16="http://schemas.microsoft.com/office/drawing/2014/main" id="{5106EAD1-E504-95B4-B13B-E892021B39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2" t="-696" r="3390" b="2144"/>
          <a:stretch>
            <a:fillRect/>
          </a:stretch>
        </p:blipFill>
        <p:spPr>
          <a:xfrm>
            <a:off x="0" y="-448887"/>
            <a:ext cx="12165830" cy="8702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26749-8012-C972-FBDF-EA0256E7EB53}"/>
              </a:ext>
            </a:extLst>
          </p:cNvPr>
          <p:cNvSpPr txBox="1"/>
          <p:nvPr/>
        </p:nvSpPr>
        <p:spPr>
          <a:xfrm>
            <a:off x="4609147" y="4816713"/>
            <a:ext cx="29737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年9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客家人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5F6B5-7A22-03DA-509C-A16E7AFBD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DDE9C-7389-D99E-11F1-B7EF7AEBF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-0.2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F36D1C6-D290-219E-305E-0A8F538AD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992" y="1883139"/>
            <a:ext cx="3757854" cy="2505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C26CD-8D9C-160A-88AD-24FEBAA0E4A6}"/>
              </a:ext>
            </a:extLst>
          </p:cNvPr>
          <p:cNvSpPr txBox="1"/>
          <p:nvPr/>
        </p:nvSpPr>
        <p:spPr>
          <a:xfrm>
            <a:off x="878072" y="764911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關於客家人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About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lang="en-US" altLang="zh-CN" sz="24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Hakka People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E1F6CD-699B-5127-81B8-8E7185AE1F46}"/>
              </a:ext>
            </a:extLst>
          </p:cNvPr>
          <p:cNvSpPr txBox="1">
            <a:spLocks/>
          </p:cNvSpPr>
          <p:nvPr/>
        </p:nvSpPr>
        <p:spPr>
          <a:xfrm>
            <a:off x="878072" y="2013001"/>
            <a:ext cx="6254248" cy="4593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何謂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「客家人」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全球客家人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約八千萬人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遍及五大洲、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82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個國家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台灣客家人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zh-TW" altLang="en-US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 </a:t>
            </a:r>
            <a:r>
              <a:rPr lang="en-US" altLang="zh-TW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466.9 </a:t>
            </a:r>
            <a:r>
              <a:rPr lang="zh-TW" altLang="en-US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萬人</a:t>
            </a:r>
            <a:endParaRPr lang="en-US" altLang="zh-CN" sz="28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456C2-482C-29A2-9F73-BE06A3A7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  <p:pic>
        <p:nvPicPr>
          <p:cNvPr id="11" name="Picture 10" descr="A person sitting on a ladder in a crowded street&#10;&#10;AI-generated content may be incorrect.">
            <a:extLst>
              <a:ext uri="{FF2B5EF4-FFF2-40B4-BE49-F238E27FC236}">
                <a16:creationId xmlns:a16="http://schemas.microsoft.com/office/drawing/2014/main" id="{68BAB6BB-BAC8-4FB5-175F-3F8400AEF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1" y="4592688"/>
            <a:ext cx="4381499" cy="2920999"/>
          </a:xfrm>
          <a:prstGeom prst="rect">
            <a:avLst/>
          </a:prstGeom>
        </p:spPr>
      </p:pic>
      <p:pic>
        <p:nvPicPr>
          <p:cNvPr id="15" name="Picture 14" descr="A person wearing glasses and looking at the camera&#10;&#10;AI-generated content may be incorrect.">
            <a:extLst>
              <a:ext uri="{FF2B5EF4-FFF2-40B4-BE49-F238E27FC236}">
                <a16:creationId xmlns:a16="http://schemas.microsoft.com/office/drawing/2014/main" id="{450964E4-9770-A7BF-2680-74D4FA16A4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662" y="2760421"/>
            <a:ext cx="2703599" cy="3604798"/>
          </a:xfrm>
          <a:prstGeom prst="rect">
            <a:avLst/>
          </a:prstGeom>
        </p:spPr>
      </p:pic>
      <p:pic>
        <p:nvPicPr>
          <p:cNvPr id="17" name="Picture 16" descr="A couple of old people standing in a field of yellow flowers&#10;&#10;AI-generated content may be incorrect.">
            <a:extLst>
              <a:ext uri="{FF2B5EF4-FFF2-40B4-BE49-F238E27FC236}">
                <a16:creationId xmlns:a16="http://schemas.microsoft.com/office/drawing/2014/main" id="{CD02998F-5348-D1B6-C8E4-E8A6AA4EDF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570" y="-369243"/>
            <a:ext cx="4381499" cy="29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270195-8D2D-C45A-4A0D-5871FD572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8A5EB01D-0A66-990B-2518-922215B47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" y="629618"/>
            <a:ext cx="12137903" cy="5942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90AE28-41F6-16CC-F9D8-ECF24484B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oup of people walking in front of a building with lanterns&#10;&#10;AI-generated content may be incorrect.">
            <a:extLst>
              <a:ext uri="{FF2B5EF4-FFF2-40B4-BE49-F238E27FC236}">
                <a16:creationId xmlns:a16="http://schemas.microsoft.com/office/drawing/2014/main" id="{A8FFA4CF-DB38-064C-23F3-A97F3517D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"/>
          <a:stretch>
            <a:fillRect/>
          </a:stretch>
        </p:blipFill>
        <p:spPr>
          <a:xfrm>
            <a:off x="7714592" y="0"/>
            <a:ext cx="4477407" cy="3058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4EAAB-EC72-857A-C713-BFA96771CC6B}"/>
              </a:ext>
            </a:extLst>
          </p:cNvPr>
          <p:cNvSpPr txBox="1"/>
          <p:nvPr/>
        </p:nvSpPr>
        <p:spPr>
          <a:xfrm>
            <a:off x="878071" y="764911"/>
            <a:ext cx="5885585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客家文化與傳統信仰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Hakka Culture and Traditional Beliefs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B050E-4E50-343A-D5D4-15304BFE8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7495E9-E5E8-B2B8-1987-DE70A1A17759}"/>
              </a:ext>
            </a:extLst>
          </p:cNvPr>
          <p:cNvSpPr txBox="1">
            <a:spLocks/>
          </p:cNvSpPr>
          <p:nvPr/>
        </p:nvSpPr>
        <p:spPr>
          <a:xfrm>
            <a:off x="878072" y="2013001"/>
            <a:ext cx="6254248" cy="3386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文化標籤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客家話式微</a:t>
            </a: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傳統信仰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生活中的藝術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7" name="Picture 26" descr="A group of women dancing on a stage&#10;&#10;AI-generated content may be incorrect.">
            <a:extLst>
              <a:ext uri="{FF2B5EF4-FFF2-40B4-BE49-F238E27FC236}">
                <a16:creationId xmlns:a16="http://schemas.microsoft.com/office/drawing/2014/main" id="{0A59E851-95E5-5C81-2221-5510913BDF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506" y="3260664"/>
            <a:ext cx="4170883" cy="2771080"/>
          </a:xfrm>
          <a:prstGeom prst="rect">
            <a:avLst/>
          </a:prstGeom>
        </p:spPr>
      </p:pic>
      <p:pic>
        <p:nvPicPr>
          <p:cNvPr id="31" name="Picture 30" descr="A group of people holding flags&#10;&#10;AI-generated content may be incorrect.">
            <a:extLst>
              <a:ext uri="{FF2B5EF4-FFF2-40B4-BE49-F238E27FC236}">
                <a16:creationId xmlns:a16="http://schemas.microsoft.com/office/drawing/2014/main" id="{30F3F9B1-C9BD-B77C-1637-2789D6CDF0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46" y="2013001"/>
            <a:ext cx="3736452" cy="2256832"/>
          </a:xfrm>
          <a:prstGeom prst="rect">
            <a:avLst/>
          </a:prstGeom>
        </p:spPr>
      </p:pic>
      <p:pic>
        <p:nvPicPr>
          <p:cNvPr id="22" name="Picture 21" descr="A child carrying a dragon head&#10;&#10;AI-generated content may be incorrect.">
            <a:extLst>
              <a:ext uri="{FF2B5EF4-FFF2-40B4-BE49-F238E27FC236}">
                <a16:creationId xmlns:a16="http://schemas.microsoft.com/office/drawing/2014/main" id="{577AC778-9000-36B0-BFE1-C7C692525F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951" y="4472141"/>
            <a:ext cx="2983830" cy="29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69D7F074-A9C1-AF81-F3C6-4F142CA56D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338" y="2514234"/>
            <a:ext cx="3403662" cy="3403662"/>
          </a:xfrm>
          <a:prstGeom prst="rect">
            <a:avLst/>
          </a:prstGeom>
        </p:spPr>
      </p:pic>
      <p:pic>
        <p:nvPicPr>
          <p:cNvPr id="5" name="Picture 4" descr="An open book with notes on it&#10;&#10;AI-generated content may be incorrect.">
            <a:extLst>
              <a:ext uri="{FF2B5EF4-FFF2-40B4-BE49-F238E27FC236}">
                <a16:creationId xmlns:a16="http://schemas.microsoft.com/office/drawing/2014/main" id="{BDEF4CA9-B65D-0573-9ABB-FC746D7276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7" r="6524" b="7337"/>
          <a:stretch>
            <a:fillRect/>
          </a:stretch>
        </p:blipFill>
        <p:spPr>
          <a:xfrm>
            <a:off x="5775809" y="0"/>
            <a:ext cx="4937152" cy="3403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4AE70D-A5C0-3766-1361-8AA0CFC1B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8463B9-62A2-E6C4-BF9B-208873B44ADC}"/>
              </a:ext>
            </a:extLst>
          </p:cNvPr>
          <p:cNvSpPr txBox="1"/>
          <p:nvPr/>
        </p:nvSpPr>
        <p:spPr>
          <a:xfrm>
            <a:off x="878072" y="764911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屬靈光景與代禱事項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Spiritual Landscape &amp; Prayer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E16EDA-4878-8547-F493-20B1F141B932}"/>
              </a:ext>
            </a:extLst>
          </p:cNvPr>
          <p:cNvSpPr txBox="1">
            <a:spLocks/>
          </p:cNvSpPr>
          <p:nvPr/>
        </p:nvSpPr>
        <p:spPr>
          <a:xfrm>
            <a:off x="783478" y="1881268"/>
            <a:ext cx="6254248" cy="342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客家福音需要與挑戰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客語聖經的翻譯與出版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台灣客家宣教歷史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當前客家宣教資源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0" name="Picture 9" descr="An open book with a few pages&#10;&#10;AI-generated content may be incorrect.">
            <a:extLst>
              <a:ext uri="{FF2B5EF4-FFF2-40B4-BE49-F238E27FC236}">
                <a16:creationId xmlns:a16="http://schemas.microsoft.com/office/drawing/2014/main" id="{66DD82E3-D11D-446D-B65E-27497CD6C8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052" y="3599505"/>
            <a:ext cx="3403662" cy="34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playing a game&#10;&#10;AI-generated content may be incorrect.">
            <a:extLst>
              <a:ext uri="{FF2B5EF4-FFF2-40B4-BE49-F238E27FC236}">
                <a16:creationId xmlns:a16="http://schemas.microsoft.com/office/drawing/2014/main" id="{02D9B7EC-7730-CCFB-B715-95EF7D636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6" b="104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5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讓我們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禱告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8806" y="197361"/>
            <a:ext cx="924477" cy="92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ABC94-E76C-195B-CAE5-57266DDA1642}"/>
              </a:ext>
            </a:extLst>
          </p:cNvPr>
          <p:cNvSpPr txBox="1"/>
          <p:nvPr/>
        </p:nvSpPr>
        <p:spPr>
          <a:xfrm>
            <a:off x="0" y="659101"/>
            <a:ext cx="12192000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親愛的天父，感謝祢奇妙的創造與安排，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讓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客家人有其獨特的文化、傳統、語言及生活習慣。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雖然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因為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長期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移居到不同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地方生活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，</a:t>
            </a:r>
            <a:endParaRPr kumimoji="0" lang="en-MY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發展出獨特的語言系統，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但</a:t>
            </a:r>
            <a:r>
              <a:rPr lang="zh-TW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同樣能夠用全球各地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熟悉的語言，向他們述説</a:t>
            </a:r>
            <a:r>
              <a:rPr lang="zh-TW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的恩典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。</a:t>
            </a:r>
          </a:p>
          <a:p>
            <a:pPr lvl="0" algn="ctr"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主啊，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感謝</a:t>
            </a:r>
            <a:r>
              <a:rPr lang="zh-TW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早就透過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宣教士進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入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客家人當中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，建立起許多客家教會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。</a:t>
            </a:r>
          </a:p>
          <a:p>
            <a:pPr lvl="0" algn="ctr">
              <a:spcBef>
                <a:spcPts val="600"/>
              </a:spcBef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求聖靈觸動不同背景的客家人，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讓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世界各地的客家人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看見</a:t>
            </a:r>
            <a:r>
              <a:rPr lang="zh-TW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lang="zh-TW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從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一本造出萬族，住在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全地，</a:t>
            </a:r>
            <a:endParaRPr kumimoji="0" lang="en-MY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并且預先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定準他們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的年限和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居住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的疆界，</a:t>
            </a:r>
            <a:endParaRPr kumimoji="0" lang="en-MY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要叫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他們尋求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神，因爲</a:t>
            </a:r>
            <a:r>
              <a:rPr lang="zh-TW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離我們各人不遠！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求主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繼續拓展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客家人的宣教工作，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興起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一代又一代的客家人成爲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宣教士，</a:t>
            </a:r>
            <a:endParaRPr lang="en-US" altLang="zh-CN" sz="2800" b="1" dirty="0">
              <a:solidFill>
                <a:srgbClr val="E7E6E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 algn="ctr">
              <a:defRPr/>
            </a:pP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將主耶穌基督的福音帶到世界各地！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奉主耶穌基督的名求，阿們！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3B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不再是个人的祷告，我们开始一起祈祷。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分钟，生活再忙碌的人都能找到时间参与。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2029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JhengHei</vt:lpstr>
      <vt:lpstr>Microsoft JhengHei UI</vt:lpstr>
      <vt:lpstr>Microsoft YaHei Light</vt:lpstr>
      <vt:lpstr>Microsoft YaHei UI</vt:lpstr>
      <vt:lpstr>tt_norms</vt:lpstr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Yeng Shiow Lim</cp:lastModifiedBy>
  <cp:revision>57</cp:revision>
  <dcterms:created xsi:type="dcterms:W3CDTF">2025-08-21T23:07:31Z</dcterms:created>
  <dcterms:modified xsi:type="dcterms:W3CDTF">2025-08-29T13:46:00Z</dcterms:modified>
</cp:coreProperties>
</file>