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383" r:id="rId4"/>
    <p:sldId id="269" r:id="rId5"/>
    <p:sldId id="259" r:id="rId6"/>
    <p:sldId id="265" r:id="rId7"/>
    <p:sldId id="268" r:id="rId8"/>
    <p:sldId id="39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3606"/>
    <a:srgbClr val="F93B07"/>
    <a:srgbClr val="FF3300"/>
    <a:srgbClr val="A04254"/>
    <a:srgbClr val="FFD9EC"/>
    <a:srgbClr val="FFD5D5"/>
    <a:srgbClr val="FF7C80"/>
    <a:srgbClr val="FFE7E7"/>
    <a:srgbClr val="FFCC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6B6FEC-0640-487A-B4A8-A717E20091DF}" v="8" dt="2025-08-29T05:48:00.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800" autoAdjust="0"/>
  </p:normalViewPr>
  <p:slideViewPr>
    <p:cSldViewPr snapToGrid="0">
      <p:cViewPr varScale="1">
        <p:scale>
          <a:sx n="73" d="100"/>
          <a:sy n="73" d="100"/>
        </p:scale>
        <p:origin x="998" y="91"/>
      </p:cViewPr>
      <p:guideLst/>
    </p:cSldViewPr>
  </p:slideViewPr>
  <p:notesTextViewPr>
    <p:cViewPr>
      <p:scale>
        <a:sx n="3" d="2"/>
        <a:sy n="3" d="2"/>
      </p:scale>
      <p:origin x="0" y="-5"/>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an Fung Howe" userId="13491f60ce8118be" providerId="LiveId" clId="{9B6B6FEC-0640-487A-B4A8-A717E20091DF}"/>
    <pc:docChg chg="undo redo custSel addSld delSld modSld">
      <pc:chgData name="Guan Fung Howe" userId="13491f60ce8118be" providerId="LiveId" clId="{9B6B6FEC-0640-487A-B4A8-A717E20091DF}" dt="2025-08-29T05:48:38.949" v="34" actId="1076"/>
      <pc:docMkLst>
        <pc:docMk/>
      </pc:docMkLst>
      <pc:sldChg chg="addSp delSp modSp mod delAnim modAnim">
        <pc:chgData name="Guan Fung Howe" userId="13491f60ce8118be" providerId="LiveId" clId="{9B6B6FEC-0640-487A-B4A8-A717E20091DF}" dt="2025-08-29T05:48:38.949" v="34" actId="1076"/>
        <pc:sldMkLst>
          <pc:docMk/>
          <pc:sldMk cId="1705306598" sldId="257"/>
        </pc:sldMkLst>
        <pc:spChg chg="mod">
          <ac:chgData name="Guan Fung Howe" userId="13491f60ce8118be" providerId="LiveId" clId="{9B6B6FEC-0640-487A-B4A8-A717E20091DF}" dt="2025-08-29T05:48:10.342" v="31" actId="1076"/>
          <ac:spMkLst>
            <pc:docMk/>
            <pc:sldMk cId="1705306598" sldId="257"/>
            <ac:spMk id="6" creationId="{9A226749-8012-C972-FBDF-EA0256E7EB53}"/>
          </ac:spMkLst>
        </pc:spChg>
        <pc:spChg chg="add del mod">
          <ac:chgData name="Guan Fung Howe" userId="13491f60ce8118be" providerId="LiveId" clId="{9B6B6FEC-0640-487A-B4A8-A717E20091DF}" dt="2025-08-29T05:48:13.809" v="32" actId="21"/>
          <ac:spMkLst>
            <pc:docMk/>
            <pc:sldMk cId="1705306598" sldId="257"/>
            <ac:spMk id="9" creationId="{0C4EC972-7EE8-01CD-85A5-4815EC1E2041}"/>
          </ac:spMkLst>
        </pc:spChg>
        <pc:graphicFrameChg chg="add del mod modGraphic">
          <ac:chgData name="Guan Fung Howe" userId="13491f60ce8118be" providerId="LiveId" clId="{9B6B6FEC-0640-487A-B4A8-A717E20091DF}" dt="2025-08-29T05:47:43.884" v="27" actId="21"/>
          <ac:graphicFrameMkLst>
            <pc:docMk/>
            <pc:sldMk cId="1705306598" sldId="257"/>
            <ac:graphicFrameMk id="7" creationId="{35372E0F-9670-C1B9-48BB-6687F1668327}"/>
          </ac:graphicFrameMkLst>
        </pc:graphicFrameChg>
        <pc:picChg chg="add mod">
          <ac:chgData name="Guan Fung Howe" userId="13491f60ce8118be" providerId="LiveId" clId="{9B6B6FEC-0640-487A-B4A8-A717E20091DF}" dt="2025-08-29T05:46:39.122" v="23"/>
          <ac:picMkLst>
            <pc:docMk/>
            <pc:sldMk cId="1705306598" sldId="257"/>
            <ac:picMk id="2" creationId="{3B599D2A-602D-5CA5-F20D-3263BD62FD80}"/>
          </ac:picMkLst>
        </pc:picChg>
        <pc:picChg chg="mod">
          <ac:chgData name="Guan Fung Howe" userId="13491f60ce8118be" providerId="LiveId" clId="{9B6B6FEC-0640-487A-B4A8-A717E20091DF}" dt="2025-08-29T05:48:38.949" v="34" actId="1076"/>
          <ac:picMkLst>
            <pc:docMk/>
            <pc:sldMk cId="1705306598" sldId="257"/>
            <ac:picMk id="3" creationId="{5106EAD1-E504-95B4-B13B-E892021B3913}"/>
          </ac:picMkLst>
        </pc:picChg>
        <pc:picChg chg="add">
          <ac:chgData name="Guan Fung Howe" userId="13491f60ce8118be" providerId="LiveId" clId="{9B6B6FEC-0640-487A-B4A8-A717E20091DF}" dt="2025-08-29T05:47:51.297" v="28"/>
          <ac:picMkLst>
            <pc:docMk/>
            <pc:sldMk cId="1705306598" sldId="257"/>
            <ac:picMk id="8" creationId="{C9679EF7-0234-E842-8CB4-00AF2CE1FE4A}"/>
          </ac:picMkLst>
        </pc:picChg>
        <pc:picChg chg="del">
          <ac:chgData name="Guan Fung Howe" userId="13491f60ce8118be" providerId="LiveId" clId="{9B6B6FEC-0640-487A-B4A8-A717E20091DF}" dt="2025-08-29T05:46:24.017" v="22" actId="21"/>
          <ac:picMkLst>
            <pc:docMk/>
            <pc:sldMk cId="1705306598" sldId="257"/>
            <ac:picMk id="12" creationId="{8D45F6B5-7A22-03DA-509C-A16E7AFBD191}"/>
          </ac:picMkLst>
        </pc:picChg>
      </pc:sldChg>
      <pc:sldChg chg="modSp mod">
        <pc:chgData name="Guan Fung Howe" userId="13491f60ce8118be" providerId="LiveId" clId="{9B6B6FEC-0640-487A-B4A8-A717E20091DF}" dt="2025-08-29T05:39:58.444" v="10" actId="1076"/>
        <pc:sldMkLst>
          <pc:docMk/>
          <pc:sldMk cId="0" sldId="268"/>
        </pc:sldMkLst>
        <pc:spChg chg="mod">
          <ac:chgData name="Guan Fung Howe" userId="13491f60ce8118be" providerId="LiveId" clId="{9B6B6FEC-0640-487A-B4A8-A717E20091DF}" dt="2025-08-29T05:39:58.444" v="10" actId="1076"/>
          <ac:spMkLst>
            <pc:docMk/>
            <pc:sldMk cId="0" sldId="268"/>
            <ac:spMk id="5" creationId="{884ABC94-E76C-195B-CAE5-57266DDA1642}"/>
          </ac:spMkLst>
        </pc:spChg>
        <pc:picChg chg="mod">
          <ac:chgData name="Guan Fung Howe" userId="13491f60ce8118be" providerId="LiveId" clId="{9B6B6FEC-0640-487A-B4A8-A717E20091DF}" dt="2025-08-29T05:39:54.302" v="9" actId="1076"/>
          <ac:picMkLst>
            <pc:docMk/>
            <pc:sldMk cId="0" sldId="268"/>
            <ac:picMk id="4" creationId="{00000000-0000-0000-0000-000000000000}"/>
          </ac:picMkLst>
        </pc:picChg>
      </pc:sldChg>
      <pc:sldChg chg="del">
        <pc:chgData name="Guan Fung Howe" userId="13491f60ce8118be" providerId="LiveId" clId="{9B6B6FEC-0640-487A-B4A8-A717E20091DF}" dt="2025-08-29T05:40:07.045" v="12" actId="2696"/>
        <pc:sldMkLst>
          <pc:docMk/>
          <pc:sldMk cId="0" sldId="343"/>
        </pc:sldMkLst>
      </pc:sldChg>
      <pc:sldChg chg="del">
        <pc:chgData name="Guan Fung Howe" userId="13491f60ce8118be" providerId="LiveId" clId="{9B6B6FEC-0640-487A-B4A8-A717E20091DF}" dt="2025-08-29T05:40:04.878" v="11" actId="2696"/>
        <pc:sldMkLst>
          <pc:docMk/>
          <pc:sldMk cId="0" sldId="381"/>
        </pc:sldMkLst>
      </pc:sldChg>
      <pc:sldChg chg="del">
        <pc:chgData name="Guan Fung Howe" userId="13491f60ce8118be" providerId="LiveId" clId="{9B6B6FEC-0640-487A-B4A8-A717E20091DF}" dt="2025-08-29T05:40:09.229" v="13" actId="2696"/>
        <pc:sldMkLst>
          <pc:docMk/>
          <pc:sldMk cId="0" sldId="382"/>
        </pc:sldMkLst>
      </pc:sldChg>
      <pc:sldChg chg="modSp">
        <pc:chgData name="Guan Fung Howe" userId="13491f60ce8118be" providerId="LiveId" clId="{9B6B6FEC-0640-487A-B4A8-A717E20091DF}" dt="2025-08-29T05:38:43.181" v="0" actId="14826"/>
        <pc:sldMkLst>
          <pc:docMk/>
          <pc:sldMk cId="1230148775" sldId="383"/>
        </pc:sldMkLst>
        <pc:picChg chg="mod">
          <ac:chgData name="Guan Fung Howe" userId="13491f60ce8118be" providerId="LiveId" clId="{9B6B6FEC-0640-487A-B4A8-A717E20091DF}" dt="2025-08-29T05:38:43.181" v="0" actId="14826"/>
          <ac:picMkLst>
            <pc:docMk/>
            <pc:sldMk cId="1230148775" sldId="383"/>
            <ac:picMk id="9" creationId="{8A5EB01D-0A66-990B-2518-922215B47D53}"/>
          </ac:picMkLst>
        </pc:picChg>
      </pc:sldChg>
      <pc:sldChg chg="add del setBg">
        <pc:chgData name="Guan Fung Howe" userId="13491f60ce8118be" providerId="LiveId" clId="{9B6B6FEC-0640-487A-B4A8-A717E20091DF}" dt="2025-08-29T05:45:23.315" v="16"/>
        <pc:sldMkLst>
          <pc:docMk/>
          <pc:sldMk cId="1165730767" sldId="3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9EE82-6DB8-47DF-BC1F-56D641BBDB5E}" type="datetimeFigureOut">
              <a:rPr lang="en-US" smtClean="0"/>
              <a:t>29/08/2025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AB6B0-1F88-4F6F-AE4D-71EA13870414}" type="slidenum">
              <a:rPr lang="en-US" smtClean="0"/>
              <a:t>‹#›</a:t>
            </a:fld>
            <a:endParaRPr lang="en-US"/>
          </a:p>
        </p:txBody>
      </p:sp>
    </p:spTree>
    <p:extLst>
      <p:ext uri="{BB962C8B-B14F-4D97-AF65-F5344CB8AC3E}">
        <p14:creationId xmlns:p14="http://schemas.microsoft.com/office/powerpoint/2010/main" val="3273197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68893-C60C-4AFF-9669-758510979F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445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altLang="zh-TW" b="1" dirty="0"/>
              <a:t>1</a:t>
            </a:r>
            <a:r>
              <a:rPr lang="zh-CN" altLang="en-US" b="1" dirty="0"/>
              <a:t>）</a:t>
            </a:r>
            <a:r>
              <a:rPr lang="en-US" altLang="zh-CN" b="1" dirty="0"/>
              <a:t>Who are the "Hakka" people?</a:t>
            </a:r>
          </a:p>
          <a:p>
            <a:pPr lvl="0" fontAlgn="base"/>
            <a:r>
              <a:rPr lang="en-US" altLang="zh-CN" b="0" dirty="0"/>
              <a:t>The Hakka people are a significant branch of the Han Chinese and the only subgroup of Han that is not named after a specific geographic region.</a:t>
            </a:r>
          </a:p>
          <a:p>
            <a:pPr lvl="0" fontAlgn="base"/>
            <a:r>
              <a:rPr lang="en-US" altLang="zh-CN" b="0" dirty="0"/>
              <a:t>Historically, the ancestors of the Hakka people migrated southward on a large scale due to wars. They moved from the Yellow River basin (such as Shanxi, Henan, Shandong, and Shaanxi) to southern provinces such as Guangdong, Fujian, and Jiangxi.</a:t>
            </a:r>
          </a:p>
          <a:p>
            <a:pPr lvl="0" fontAlgn="base"/>
            <a:r>
              <a:rPr lang="en-US" altLang="zh-CN" b="0" dirty="0"/>
              <a:t>In contrast to the local "native" residents, they were called "guest” residents (Hakka in Chinese), the term that evolved to become "Hakka people" over time.</a:t>
            </a:r>
          </a:p>
          <a:p>
            <a:pPr lvl="0" fontAlgn="base"/>
            <a:endParaRPr lang="en-US" sz="1200" b="1" u="none" strike="noStrike" kern="1200" dirty="0">
              <a:solidFill>
                <a:schemeClr val="tx1"/>
              </a:solidFill>
              <a:effectLst/>
              <a:latin typeface="+mn-lt"/>
              <a:ea typeface="+mn-ea"/>
              <a:cs typeface="+mn-cs"/>
            </a:endParaRPr>
          </a:p>
          <a:p>
            <a:pPr lvl="0" fontAlgn="base"/>
            <a:r>
              <a:rPr lang="en-US" sz="1200" b="1" u="none" strike="noStrike" kern="1200" dirty="0">
                <a:solidFill>
                  <a:schemeClr val="tx1"/>
                </a:solidFill>
                <a:effectLst/>
                <a:latin typeface="+mn-lt"/>
                <a:ea typeface="+mn-ea"/>
                <a:cs typeface="+mn-cs"/>
              </a:rPr>
              <a:t>2</a:t>
            </a:r>
            <a:r>
              <a:rPr lang="zh-CN" altLang="en-US" sz="1200" b="1" u="none" strike="noStrike" kern="1200" dirty="0">
                <a:solidFill>
                  <a:schemeClr val="tx1"/>
                </a:solidFill>
                <a:effectLst/>
                <a:latin typeface="+mn-lt"/>
                <a:ea typeface="+mn-ea"/>
                <a:cs typeface="+mn-cs"/>
              </a:rPr>
              <a:t>）</a:t>
            </a:r>
            <a:r>
              <a:rPr lang="en-US" altLang="zh-CN" sz="1200" b="1" u="none" strike="noStrike" kern="1200" dirty="0">
                <a:solidFill>
                  <a:schemeClr val="tx1"/>
                </a:solidFill>
                <a:effectLst/>
                <a:latin typeface="+mn-lt"/>
                <a:ea typeface="+mn-ea"/>
                <a:cs typeface="+mn-cs"/>
              </a:rPr>
              <a:t>Hakka people worldwide</a:t>
            </a:r>
          </a:p>
          <a:p>
            <a:pPr lvl="0" fontAlgn="base"/>
            <a:r>
              <a:rPr lang="en-US" altLang="zh-CN" sz="1200" b="0" u="none" strike="noStrike" kern="1200" dirty="0">
                <a:solidFill>
                  <a:schemeClr val="tx1"/>
                </a:solidFill>
                <a:effectLst/>
                <a:latin typeface="+mn-lt"/>
                <a:ea typeface="+mn-ea"/>
                <a:cs typeface="+mn-cs"/>
              </a:rPr>
              <a:t>There are approximately 80 million “ethnic Hakkas” globally, including Hakka language speakers and their descendants.</a:t>
            </a:r>
          </a:p>
          <a:p>
            <a:pPr lvl="0" fontAlgn="base"/>
            <a:r>
              <a:rPr lang="en-US" altLang="zh-CN" sz="1200" b="0" u="none" strike="noStrike" kern="1200" dirty="0">
                <a:solidFill>
                  <a:schemeClr val="tx1"/>
                </a:solidFill>
                <a:effectLst/>
                <a:latin typeface="+mn-lt"/>
                <a:ea typeface="+mn-ea"/>
                <a:cs typeface="+mn-cs"/>
              </a:rPr>
              <a:t>The Hakkas are spread across five continents and 82 countries, earning them the title of “the people on whom the sun never sets.”</a:t>
            </a:r>
          </a:p>
          <a:p>
            <a:pPr lvl="0" fontAlgn="base"/>
            <a:endParaRPr lang="en-US" sz="1200" b="0" u="none" strike="noStrike" kern="1200" dirty="0">
              <a:solidFill>
                <a:schemeClr val="tx1"/>
              </a:solidFill>
              <a:effectLst/>
              <a:latin typeface="+mn-lt"/>
              <a:ea typeface="+mn-ea"/>
              <a:cs typeface="+mn-cs"/>
            </a:endParaRPr>
          </a:p>
          <a:p>
            <a:pPr lvl="0" fontAlgn="base"/>
            <a:r>
              <a:rPr lang="en-US" sz="1200" b="1" u="none" strike="noStrike" kern="1200" dirty="0">
                <a:solidFill>
                  <a:schemeClr val="tx1"/>
                </a:solidFill>
                <a:effectLst/>
                <a:latin typeface="+mn-lt"/>
                <a:ea typeface="+mn-ea"/>
                <a:cs typeface="+mn-cs"/>
              </a:rPr>
              <a:t>3) Taiwanese Hakkas </a:t>
            </a:r>
          </a:p>
          <a:p>
            <a:pPr lvl="0" fontAlgn="base"/>
            <a:r>
              <a:rPr lang="en-US" sz="1200" b="0" u="none" strike="noStrike" kern="1200" dirty="0">
                <a:solidFill>
                  <a:schemeClr val="tx1"/>
                </a:solidFill>
                <a:effectLst/>
                <a:latin typeface="+mn-lt"/>
                <a:ea typeface="+mn-ea"/>
                <a:cs typeface="+mn-cs"/>
              </a:rPr>
              <a:t>The Hakka population in Taiwan is estimated at approximately 4.669 million, accounting for about 19.8% of total population.</a:t>
            </a:r>
          </a:p>
          <a:p>
            <a:pPr lvl="0" fontAlgn="base"/>
            <a:r>
              <a:rPr lang="en-US" sz="1200" b="0" u="none" strike="noStrike" kern="1200" dirty="0">
                <a:solidFill>
                  <a:schemeClr val="tx1"/>
                </a:solidFill>
                <a:effectLst/>
                <a:latin typeface="+mn-lt"/>
                <a:ea typeface="+mn-ea"/>
                <a:cs typeface="+mn-cs"/>
              </a:rPr>
              <a:t>The Hakka people in Taiwan primarily immigrated from the mountainous areas of northern Guangdong and Fujian during the late Ming and Qing dynasties. </a:t>
            </a:r>
          </a:p>
          <a:p>
            <a:pPr lvl="0" fontAlgn="base"/>
            <a:r>
              <a:rPr lang="en-US" sz="1200" b="0" u="none" strike="noStrike" kern="1200" dirty="0">
                <a:solidFill>
                  <a:schemeClr val="tx1"/>
                </a:solidFill>
                <a:effectLst/>
                <a:latin typeface="+mn-lt"/>
                <a:ea typeface="+mn-ea"/>
                <a:cs typeface="+mn-cs"/>
              </a:rPr>
              <a:t>Based on their dialectal accents, Taiwan's Hakka settlements can be divided into regions and traced to their ancestral origins, primarily including the "</a:t>
            </a:r>
            <a:r>
              <a:rPr lang="en-US" sz="1200" b="0" u="none" strike="noStrike" kern="1200" dirty="0" err="1">
                <a:solidFill>
                  <a:schemeClr val="tx1"/>
                </a:solidFill>
                <a:effectLst/>
                <a:latin typeface="+mn-lt"/>
                <a:ea typeface="+mn-ea"/>
                <a:cs typeface="+mn-cs"/>
              </a:rPr>
              <a:t>Sixian</a:t>
            </a:r>
            <a:r>
              <a:rPr lang="en-US" sz="1200" b="0" u="none" strike="noStrike" kern="1200" dirty="0">
                <a:solidFill>
                  <a:schemeClr val="tx1"/>
                </a:solidFill>
                <a:effectLst/>
                <a:latin typeface="+mn-lt"/>
                <a:ea typeface="+mn-ea"/>
                <a:cs typeface="+mn-cs"/>
              </a:rPr>
              <a:t> Dialect," "Hailu Dialect," "</a:t>
            </a:r>
            <a:r>
              <a:rPr lang="en-US" sz="1200" b="0" u="none" strike="noStrike" kern="1200" dirty="0" err="1">
                <a:solidFill>
                  <a:schemeClr val="tx1"/>
                </a:solidFill>
                <a:effectLst/>
                <a:latin typeface="+mn-lt"/>
                <a:ea typeface="+mn-ea"/>
                <a:cs typeface="+mn-cs"/>
              </a:rPr>
              <a:t>Raoping</a:t>
            </a:r>
            <a:r>
              <a:rPr lang="en-US" sz="1200" b="0" u="none" strike="noStrike" kern="1200" dirty="0">
                <a:solidFill>
                  <a:schemeClr val="tx1"/>
                </a:solidFill>
                <a:effectLst/>
                <a:latin typeface="+mn-lt"/>
                <a:ea typeface="+mn-ea"/>
                <a:cs typeface="+mn-cs"/>
              </a:rPr>
              <a:t> Dialect," and the </a:t>
            </a:r>
            <a:r>
              <a:rPr lang="en-US" sz="1200" b="0" u="none" strike="noStrike" kern="1200" dirty="0" err="1">
                <a:solidFill>
                  <a:schemeClr val="tx1"/>
                </a:solidFill>
                <a:effectLst/>
                <a:latin typeface="+mn-lt"/>
                <a:ea typeface="+mn-ea"/>
                <a:cs typeface="+mn-cs"/>
              </a:rPr>
              <a:t>Tingzhou</a:t>
            </a:r>
            <a:r>
              <a:rPr lang="en-US" sz="1200" b="0" u="none" strike="noStrike" kern="1200" dirty="0">
                <a:solidFill>
                  <a:schemeClr val="tx1"/>
                </a:solidFill>
                <a:effectLst/>
                <a:latin typeface="+mn-lt"/>
                <a:ea typeface="+mn-ea"/>
                <a:cs typeface="+mn-cs"/>
              </a:rPr>
              <a:t> Prefecture’s Yongding Dialect.</a:t>
            </a:r>
          </a:p>
          <a:p>
            <a:pPr lvl="0" fontAlgn="base"/>
            <a:endParaRPr lang="en-US" sz="1200" b="1"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192DF-B3B4-4508-9DEE-39124EB467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950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1E556-F5C4-25AD-C3CF-BCDD6DF3D6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46A01-CF0C-539A-766E-1F9C4EAC41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2B6D1A-2E04-CD9B-9667-01373E8DA35C}"/>
              </a:ext>
            </a:extLst>
          </p:cNvPr>
          <p:cNvSpPr>
            <a:spLocks noGrp="1"/>
          </p:cNvSpPr>
          <p:nvPr>
            <p:ph type="body" idx="1"/>
          </p:nvPr>
        </p:nvSpPr>
        <p:spPr/>
        <p:txBody>
          <a:bodyPr/>
          <a:lstStyle/>
          <a:p>
            <a:pPr lvl="0" fontAlgn="base"/>
            <a:r>
              <a:rPr lang="en-US" altLang="zh-TW" b="1" dirty="0"/>
              <a:t>1</a:t>
            </a:r>
            <a:r>
              <a:rPr lang="zh-CN" altLang="en-US" b="1" dirty="0"/>
              <a:t>）</a:t>
            </a:r>
            <a:r>
              <a:rPr lang="en-US" altLang="zh-CN" b="1" dirty="0"/>
              <a:t>Who are the "Hakka" people?</a:t>
            </a:r>
          </a:p>
          <a:p>
            <a:pPr lvl="0" fontAlgn="base"/>
            <a:r>
              <a:rPr lang="en-US" altLang="zh-CN" b="0" dirty="0"/>
              <a:t>The Hakka people are a significant branch of the Han Chinese and the only subgroup of Han that is not named after a specific geographic region.</a:t>
            </a:r>
          </a:p>
          <a:p>
            <a:pPr lvl="0" fontAlgn="base"/>
            <a:r>
              <a:rPr lang="en-US" altLang="zh-CN" b="0" dirty="0"/>
              <a:t>Historically, the ancestors of the Hakka people migrated southward on a large scale due to wars. They moved from the Yellow River basin (such as Shanxi, Henan, Shandong, and Shaanxi) to southern provinces such as Guangdong, Fujian, and Jiangxi.</a:t>
            </a:r>
          </a:p>
          <a:p>
            <a:pPr lvl="0" fontAlgn="base"/>
            <a:r>
              <a:rPr lang="en-US" altLang="zh-CN" b="0" dirty="0"/>
              <a:t>In contrast to the local "native" residents, they were called "guest” residents (Hakka in Chinese) and evolved into the term "Hakka people" over time.</a:t>
            </a:r>
          </a:p>
          <a:p>
            <a:pPr lvl="0" fontAlgn="base"/>
            <a:endParaRPr lang="en-US" sz="1200" b="1" u="none" strike="noStrike" kern="1200" dirty="0">
              <a:solidFill>
                <a:schemeClr val="tx1"/>
              </a:solidFill>
              <a:effectLst/>
              <a:latin typeface="+mn-lt"/>
              <a:ea typeface="+mn-ea"/>
              <a:cs typeface="+mn-cs"/>
            </a:endParaRPr>
          </a:p>
          <a:p>
            <a:pPr lvl="0" fontAlgn="base"/>
            <a:r>
              <a:rPr lang="en-US" sz="1200" b="1" u="none" strike="noStrike" kern="1200" dirty="0">
                <a:solidFill>
                  <a:schemeClr val="tx1"/>
                </a:solidFill>
                <a:effectLst/>
                <a:latin typeface="+mn-lt"/>
                <a:ea typeface="+mn-ea"/>
                <a:cs typeface="+mn-cs"/>
              </a:rPr>
              <a:t>2</a:t>
            </a:r>
            <a:r>
              <a:rPr lang="zh-CN" altLang="en-US" sz="1200" b="1" u="none" strike="noStrike" kern="1200" dirty="0">
                <a:solidFill>
                  <a:schemeClr val="tx1"/>
                </a:solidFill>
                <a:effectLst/>
                <a:latin typeface="+mn-lt"/>
                <a:ea typeface="+mn-ea"/>
                <a:cs typeface="+mn-cs"/>
              </a:rPr>
              <a:t>）</a:t>
            </a:r>
            <a:r>
              <a:rPr lang="en-US" altLang="zh-CN" sz="1200" b="1" u="none" strike="noStrike" kern="1200" dirty="0">
                <a:solidFill>
                  <a:schemeClr val="tx1"/>
                </a:solidFill>
                <a:effectLst/>
                <a:latin typeface="+mn-lt"/>
                <a:ea typeface="+mn-ea"/>
                <a:cs typeface="+mn-cs"/>
              </a:rPr>
              <a:t>Hakka people worldwide</a:t>
            </a:r>
          </a:p>
          <a:p>
            <a:pPr lvl="0" fontAlgn="base"/>
            <a:r>
              <a:rPr lang="en-US" altLang="zh-CN" sz="1200" b="0" u="none" strike="noStrike" kern="1200" dirty="0">
                <a:solidFill>
                  <a:schemeClr val="tx1"/>
                </a:solidFill>
                <a:effectLst/>
                <a:latin typeface="+mn-lt"/>
                <a:ea typeface="+mn-ea"/>
                <a:cs typeface="+mn-cs"/>
              </a:rPr>
              <a:t>There are approximately 80 million “ethnic Hakka” globally, including Hakka language speakers and their descendants.</a:t>
            </a:r>
          </a:p>
          <a:p>
            <a:pPr lvl="0" fontAlgn="base"/>
            <a:r>
              <a:rPr lang="en-US" altLang="zh-CN" sz="1200" b="0" u="none" strike="noStrike" kern="1200" dirty="0">
                <a:solidFill>
                  <a:schemeClr val="tx1"/>
                </a:solidFill>
                <a:effectLst/>
                <a:latin typeface="+mn-lt"/>
                <a:ea typeface="+mn-ea"/>
                <a:cs typeface="+mn-cs"/>
              </a:rPr>
              <a:t>The Hakka are spread across five continents and 82 countries, earning them the title of “the people on whom the sun never sets.”</a:t>
            </a:r>
          </a:p>
          <a:p>
            <a:pPr lvl="0" fontAlgn="base"/>
            <a:endParaRPr lang="en-US" sz="1200" b="0" u="none" strike="noStrike" kern="1200" dirty="0">
              <a:solidFill>
                <a:schemeClr val="tx1"/>
              </a:solidFill>
              <a:effectLst/>
              <a:latin typeface="+mn-lt"/>
              <a:ea typeface="+mn-ea"/>
              <a:cs typeface="+mn-cs"/>
            </a:endParaRPr>
          </a:p>
          <a:p>
            <a:pPr lvl="0" fontAlgn="base"/>
            <a:r>
              <a:rPr lang="en-US" sz="1200" b="1" u="none" strike="noStrike" kern="1200" dirty="0">
                <a:solidFill>
                  <a:schemeClr val="tx1"/>
                </a:solidFill>
                <a:effectLst/>
                <a:latin typeface="+mn-lt"/>
                <a:ea typeface="+mn-ea"/>
                <a:cs typeface="+mn-cs"/>
              </a:rPr>
              <a:t>3) Taiwanese Hakka </a:t>
            </a:r>
          </a:p>
          <a:p>
            <a:pPr lvl="0" fontAlgn="base"/>
            <a:r>
              <a:rPr lang="en-US" sz="1200" b="0" u="none" strike="noStrike" kern="1200" dirty="0">
                <a:solidFill>
                  <a:schemeClr val="tx1"/>
                </a:solidFill>
                <a:effectLst/>
                <a:latin typeface="+mn-lt"/>
                <a:ea typeface="+mn-ea"/>
                <a:cs typeface="+mn-cs"/>
              </a:rPr>
              <a:t>The Hakka population in Taiwan is estimated at approximately 4.669 million, accounting for about 19.8% of total population.</a:t>
            </a:r>
          </a:p>
          <a:p>
            <a:pPr lvl="0" fontAlgn="base"/>
            <a:r>
              <a:rPr lang="en-US" sz="1200" b="0" u="none" strike="noStrike" kern="1200" dirty="0">
                <a:solidFill>
                  <a:schemeClr val="tx1"/>
                </a:solidFill>
                <a:effectLst/>
                <a:latin typeface="+mn-lt"/>
                <a:ea typeface="+mn-ea"/>
                <a:cs typeface="+mn-cs"/>
              </a:rPr>
              <a:t>The Hakka people in Taiwan primarily immigrated from the mountainous areas of northern Guangdong and Fujian during the late Ming and Qing dynasties. </a:t>
            </a:r>
          </a:p>
          <a:p>
            <a:pPr lvl="0" fontAlgn="base"/>
            <a:r>
              <a:rPr lang="en-US" sz="1200" b="0" u="none" strike="noStrike" kern="1200" dirty="0">
                <a:solidFill>
                  <a:schemeClr val="tx1"/>
                </a:solidFill>
                <a:effectLst/>
                <a:latin typeface="+mn-lt"/>
                <a:ea typeface="+mn-ea"/>
                <a:cs typeface="+mn-cs"/>
              </a:rPr>
              <a:t>Based on their dialectal accents, Taiwan's Hakka settlements can be divided into regions and traced to their ancestral origins, primarily including the "</a:t>
            </a:r>
            <a:r>
              <a:rPr lang="en-US" sz="1200" b="0" u="none" strike="noStrike" kern="1200" dirty="0" err="1">
                <a:solidFill>
                  <a:schemeClr val="tx1"/>
                </a:solidFill>
                <a:effectLst/>
                <a:latin typeface="+mn-lt"/>
                <a:ea typeface="+mn-ea"/>
                <a:cs typeface="+mn-cs"/>
              </a:rPr>
              <a:t>Sixian</a:t>
            </a:r>
            <a:r>
              <a:rPr lang="en-US" sz="1200" b="0" u="none" strike="noStrike" kern="1200" dirty="0">
                <a:solidFill>
                  <a:schemeClr val="tx1"/>
                </a:solidFill>
                <a:effectLst/>
                <a:latin typeface="+mn-lt"/>
                <a:ea typeface="+mn-ea"/>
                <a:cs typeface="+mn-cs"/>
              </a:rPr>
              <a:t> Dialect," "Hailu Dialect," "</a:t>
            </a:r>
            <a:r>
              <a:rPr lang="en-US" sz="1200" b="0" u="none" strike="noStrike" kern="1200" dirty="0" err="1">
                <a:solidFill>
                  <a:schemeClr val="tx1"/>
                </a:solidFill>
                <a:effectLst/>
                <a:latin typeface="+mn-lt"/>
                <a:ea typeface="+mn-ea"/>
                <a:cs typeface="+mn-cs"/>
              </a:rPr>
              <a:t>Raoping</a:t>
            </a:r>
            <a:r>
              <a:rPr lang="en-US" sz="1200" b="0" u="none" strike="noStrike" kern="1200" dirty="0">
                <a:solidFill>
                  <a:schemeClr val="tx1"/>
                </a:solidFill>
                <a:effectLst/>
                <a:latin typeface="+mn-lt"/>
                <a:ea typeface="+mn-ea"/>
                <a:cs typeface="+mn-cs"/>
              </a:rPr>
              <a:t> Dialect," and the </a:t>
            </a:r>
            <a:r>
              <a:rPr lang="en-US" sz="1200" b="0" u="none" strike="noStrike" kern="1200" dirty="0" err="1">
                <a:solidFill>
                  <a:schemeClr val="tx1"/>
                </a:solidFill>
                <a:effectLst/>
                <a:latin typeface="+mn-lt"/>
                <a:ea typeface="+mn-ea"/>
                <a:cs typeface="+mn-cs"/>
              </a:rPr>
              <a:t>Tingzhou</a:t>
            </a:r>
            <a:r>
              <a:rPr lang="en-US" sz="1200" b="0" u="none" strike="noStrike" kern="1200" dirty="0">
                <a:solidFill>
                  <a:schemeClr val="tx1"/>
                </a:solidFill>
                <a:effectLst/>
                <a:latin typeface="+mn-lt"/>
                <a:ea typeface="+mn-ea"/>
                <a:cs typeface="+mn-cs"/>
              </a:rPr>
              <a:t> Prefecture’s Yongding Dialect.</a:t>
            </a:r>
          </a:p>
        </p:txBody>
      </p:sp>
      <p:sp>
        <p:nvSpPr>
          <p:cNvPr id="4" name="Slide Number Placeholder 3">
            <a:extLst>
              <a:ext uri="{FF2B5EF4-FFF2-40B4-BE49-F238E27FC236}">
                <a16:creationId xmlns:a16="http://schemas.microsoft.com/office/drawing/2014/main" id="{05702EB5-3C2E-B5C9-C33A-CAD3527B65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192DF-B3B4-4508-9DEE-39124EB467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b="1" dirty="0"/>
              <a:t>1</a:t>
            </a:r>
            <a:r>
              <a:rPr lang="zh-CN" altLang="en-US" b="1" dirty="0"/>
              <a:t>）</a:t>
            </a:r>
            <a:r>
              <a:rPr lang="en-US" altLang="zh-TW" b="1" dirty="0"/>
              <a:t>Cultural Labels of the Hakkas </a:t>
            </a:r>
          </a:p>
          <a:p>
            <a:r>
              <a:rPr lang="en-US" altLang="zh-TW" b="0" dirty="0"/>
              <a:t>Hakka culture carries various labels, including "thriftiness”, " fearless courage," "migration and resettlement," "Hakka language," "spirit of striving and pioneering," as well as "frugal lifestyle and character." </a:t>
            </a:r>
          </a:p>
          <a:p>
            <a:r>
              <a:rPr lang="en-US" altLang="zh-TW" b="0" dirty="0"/>
              <a:t>These characteristics are closely related to the Hakka people's history of multiple migrations and harsh living environments, fostering their spirit of hardworking, resilience, and striving.</a:t>
            </a:r>
          </a:p>
          <a:p>
            <a:endParaRPr lang="zh-TW" altLang="en-US" b="0" dirty="0"/>
          </a:p>
          <a:p>
            <a:r>
              <a:rPr lang="en-US" altLang="zh-TW" b="1" dirty="0"/>
              <a:t>2</a:t>
            </a:r>
            <a:r>
              <a:rPr lang="zh-CN" altLang="en-US" b="1" dirty="0"/>
              <a:t>）</a:t>
            </a:r>
            <a:r>
              <a:rPr lang="en-US" altLang="zh-TW" b="1" dirty="0"/>
              <a:t>Decline of Hakka Language </a:t>
            </a:r>
          </a:p>
          <a:p>
            <a:r>
              <a:rPr lang="en-US" altLang="zh-TW" b="0" dirty="0"/>
              <a:t>There are approximately 30 million people who speak Hakka daily or fluently. Compared to the global population of about 80 million "ethnic Hakka people," the use of Hakka language is declining.</a:t>
            </a:r>
          </a:p>
          <a:p>
            <a:r>
              <a:rPr lang="en-US" altLang="zh-TW" b="0" dirty="0"/>
              <a:t>Globalization has accelerated this decline, raising concerns about the preservation of Hakka culture. </a:t>
            </a:r>
          </a:p>
          <a:p>
            <a:r>
              <a:rPr lang="en-US" altLang="zh-TW" b="0" dirty="0"/>
              <a:t>As one of the important cultural labels of Hakka people, the Hakka language holds an indispensable position in sustaining Hakka ethnic identity.</a:t>
            </a:r>
            <a:endParaRPr lang="en-US" altLang="zh-TW" b="1" dirty="0"/>
          </a:p>
          <a:p>
            <a:endParaRPr lang="zh-TW" altLang="en-US" b="0" dirty="0"/>
          </a:p>
          <a:p>
            <a:r>
              <a:rPr lang="en-US" altLang="zh-TW" b="1" dirty="0"/>
              <a:t>3</a:t>
            </a:r>
            <a:r>
              <a:rPr lang="zh-CN" altLang="en-US" b="1" dirty="0"/>
              <a:t>）</a:t>
            </a:r>
            <a:r>
              <a:rPr lang="en-US" altLang="zh-TW" b="1" dirty="0"/>
              <a:t>Traditional Hakka Beliefs </a:t>
            </a:r>
          </a:p>
          <a:p>
            <a:r>
              <a:rPr lang="en-US" altLang="zh-TW" b="0" dirty="0"/>
              <a:t>Traditional Hakka beliefs are closely connected to their cultural background, blending multiple religions and with an orientation leaning toward Buddhism. </a:t>
            </a:r>
          </a:p>
          <a:p>
            <a:r>
              <a:rPr lang="en-US" altLang="zh-TW" b="0" dirty="0"/>
              <a:t>Hakka people particularly emphasize ancestral worship with reverence for the deceased and remembrance of ancestors. In Taiwan, the Hakka communities have Yimin (righteous martyrs) beliefs, Bogong (Earth God) worship, and the Hakka temples featured in the </a:t>
            </a:r>
            <a:r>
              <a:rPr lang="en-US" altLang="zh-TW" b="0" dirty="0" err="1"/>
              <a:t>Tingzhou</a:t>
            </a:r>
            <a:r>
              <a:rPr lang="en-US" altLang="zh-TW" b="0" dirty="0"/>
              <a:t> region. </a:t>
            </a:r>
          </a:p>
          <a:p>
            <a:r>
              <a:rPr lang="en-US" altLang="zh-TW" b="0" dirty="0"/>
              <a:t>These belief systems reflect the Hakka people's respect for ancestors and attachment to their land during their migration, which are their vital cultural legacies.</a:t>
            </a:r>
          </a:p>
          <a:p>
            <a:endParaRPr lang="en-US" altLang="zh-TW" b="0" dirty="0"/>
          </a:p>
          <a:p>
            <a:r>
              <a:rPr lang="en-US" altLang="zh-TW" b="1" dirty="0"/>
              <a:t>4</a:t>
            </a:r>
            <a:r>
              <a:rPr lang="zh-TW" altLang="en-US" b="1" dirty="0"/>
              <a:t>）</a:t>
            </a:r>
            <a:r>
              <a:rPr lang="en-US" altLang="zh-CN" b="1" dirty="0"/>
              <a:t>Art in Daily Life </a:t>
            </a:r>
          </a:p>
          <a:p>
            <a:r>
              <a:rPr lang="en-US" altLang="zh-CN" b="0" dirty="0"/>
              <a:t>Hakka culture is not only reflected in language and beliefs but also deeply influences art and daily life. </a:t>
            </a:r>
          </a:p>
          <a:p>
            <a:r>
              <a:rPr lang="en-US" altLang="zh-CN" b="0" dirty="0"/>
              <a:t>Hakka mountain songs (also called "Hakka </a:t>
            </a:r>
            <a:r>
              <a:rPr lang="en-US" altLang="zh-CN" b="0" dirty="0" err="1"/>
              <a:t>Pingban</a:t>
            </a:r>
            <a:r>
              <a:rPr lang="en-US" altLang="zh-CN" b="0" dirty="0"/>
              <a:t>") are the most iconic folk art, expressing emotions and wisdom through improvised call-and-response singing. Hakka opera such as "tea-picking opera" is closely intertwined with agricultural life. </a:t>
            </a:r>
          </a:p>
          <a:p>
            <a:r>
              <a:rPr lang="en-US" altLang="zh-CN" b="0" dirty="0"/>
              <a:t>Characterized by its savory, salty, and oily flavors, Hakka cuisine, such as braised pork with preserved vegetables and lei cha (ground tea), reflects the Hakka people's pragmatic and frugal life philosophy.</a:t>
            </a:r>
          </a:p>
          <a:p>
            <a:r>
              <a:rPr lang="en-US" altLang="zh-CN" b="0" dirty="0"/>
              <a:t>The walled villages and earthen buildings of the Hakkas serve as both defensive structures and symbol of their unity. </a:t>
            </a:r>
          </a:p>
          <a:p>
            <a:r>
              <a:rPr lang="en-US" altLang="zh-CN" b="0" dirty="0"/>
              <a:t>These traditional cultures not only showcase the Hakka people's life wisdom but also serve as important means to foster ethnic identity.</a:t>
            </a:r>
          </a:p>
          <a:p>
            <a:endParaRPr lang="en-US" altLang="zh-CN"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68893-C60C-4AFF-9669-758510979F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670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b="1" dirty="0"/>
              <a:t>1</a:t>
            </a:r>
            <a:r>
              <a:rPr lang="zh-CN" altLang="en-US" b="1" dirty="0"/>
              <a:t>）</a:t>
            </a:r>
            <a:r>
              <a:rPr lang="en-US" altLang="zh-TW" b="1" dirty="0"/>
              <a:t>Hakka Gospel Needs and Challenges</a:t>
            </a:r>
          </a:p>
          <a:p>
            <a:r>
              <a:rPr lang="en-US" altLang="zh-TW" b="0" dirty="0"/>
              <a:t>Hakka people have a strong sense of cultural identity, but due to deeply rooted traditional beliefs and decline of the Hakka language, their acceptance of Christianity is generally low.</a:t>
            </a:r>
          </a:p>
          <a:p>
            <a:r>
              <a:rPr lang="en-US" altLang="zh-TW" b="0" dirty="0"/>
              <a:t>Long-term evangelistic efforts and intercessory prayers are needed. May the Lord raise up workers to spread the gospel in culturally relevant ways.</a:t>
            </a:r>
            <a:br>
              <a:rPr lang="en-US" altLang="zh-TW" dirty="0"/>
            </a:br>
            <a:endParaRPr lang="zh-TW" altLang="en-US" dirty="0"/>
          </a:p>
          <a:p>
            <a:r>
              <a:rPr lang="en-US" altLang="zh-TW" b="1" dirty="0"/>
              <a:t>2</a:t>
            </a:r>
            <a:r>
              <a:rPr lang="zh-CN" altLang="en-US" b="1" dirty="0"/>
              <a:t>）</a:t>
            </a:r>
            <a:r>
              <a:rPr lang="en-US" altLang="zh-TW" b="1" dirty="0"/>
              <a:t>Translation and Publication of the Hakka Bible </a:t>
            </a:r>
          </a:p>
          <a:p>
            <a:r>
              <a:rPr lang="en-US" altLang="zh-TW" b="0" dirty="0"/>
              <a:t>The Hakka Bible translation began in 1960. After years of hard work, the "Modern Taiwanese Hakka Version" was published in 2012.</a:t>
            </a:r>
          </a:p>
          <a:p>
            <a:r>
              <a:rPr lang="en-US" altLang="zh-TW" b="0" dirty="0"/>
              <a:t>Today, a variety of Hakka Bible resources are available, allowing Hakka people to hear the gospel in their mother tongue.</a:t>
            </a:r>
            <a:br>
              <a:rPr lang="en-US" altLang="zh-TW" dirty="0"/>
            </a:br>
            <a:endParaRPr lang="zh-TW" altLang="en-US" dirty="0"/>
          </a:p>
          <a:p>
            <a:r>
              <a:rPr lang="en-US" altLang="zh-TW" b="1" dirty="0"/>
              <a:t>3</a:t>
            </a:r>
            <a:r>
              <a:rPr lang="zh-CN" altLang="en-US" b="1" dirty="0"/>
              <a:t>）</a:t>
            </a:r>
            <a:r>
              <a:rPr lang="en-US" altLang="zh-TW" b="1" dirty="0"/>
              <a:t>History of Hakka Mission in Taiwan</a:t>
            </a:r>
          </a:p>
          <a:p>
            <a:r>
              <a:rPr lang="en-US" altLang="zh-TW" b="0" dirty="0"/>
              <a:t>In 1865, James MacArthur was sent by the Presbyterian Church of England in dual-role of a missionary and a doctor to share the gospel in Kaohsiung.</a:t>
            </a:r>
          </a:p>
          <a:p>
            <a:r>
              <a:rPr lang="en-US" altLang="zh-TW" b="0" dirty="0"/>
              <a:t>In 1875, Pastor Hugh Ritchie established the first Hakka church, becoming a pioneer in Hakka missions in Taiwan. </a:t>
            </a:r>
            <a:br>
              <a:rPr lang="en-US" altLang="zh-TW" dirty="0"/>
            </a:br>
            <a:endParaRPr lang="zh-TW" altLang="en-US" dirty="0"/>
          </a:p>
          <a:p>
            <a:r>
              <a:rPr lang="en-US" altLang="zh-TW" b="1" dirty="0"/>
              <a:t>4</a:t>
            </a:r>
            <a:r>
              <a:rPr lang="zh-CN" altLang="en-US" b="1" dirty="0"/>
              <a:t>）</a:t>
            </a:r>
            <a:r>
              <a:rPr lang="en-US" altLang="zh-TW" b="1" dirty="0"/>
              <a:t>Current Hakka Mission Resources</a:t>
            </a:r>
          </a:p>
          <a:p>
            <a:r>
              <a:rPr lang="en-US" altLang="zh-TW" b="0" dirty="0"/>
              <a:t>Today, Taiwan has the Hakka Theological Seminary, the Christian Hakka Evangelical Association, and the Hakka Chinese Presbyterian Church in Taiwan, along with abundant Hakka hymns and teaching materials, forming a solid foundation for advancing Hakka missions.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192DF-B3B4-4508-9DEE-39124EB467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190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endParaRPr lang="en-US" altLang="zh-TW" sz="2800" b="0" i="0" dirty="0">
              <a:solidFill>
                <a:srgbClr val="1B1C1D"/>
              </a:solidFill>
              <a:effectLst/>
              <a:latin typeface="tt_norm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0A47A-5C7E-436F-BE97-00A4918567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ED66D9-DB0C-486F-9C7A-E6720AD295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sz="2400" b="0" i="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1F4160-13CD-436C-A130-A9DAA12E6C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382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C923D-2F69-5EC3-5FD3-AA4C19F836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40C032-50AF-5078-C396-06DBF6876C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36783B-B900-66BA-A994-FF63ABDF719B}"/>
              </a:ext>
            </a:extLst>
          </p:cNvPr>
          <p:cNvSpPr>
            <a:spLocks noGrp="1"/>
          </p:cNvSpPr>
          <p:nvPr>
            <p:ph type="dt" sz="half" idx="10"/>
          </p:nvPr>
        </p:nvSpPr>
        <p:spPr/>
        <p:txBody>
          <a:bodyPr/>
          <a:lstStyle/>
          <a:p>
            <a:fld id="{4117BE89-A831-439A-8376-31B27F18DAF6}" type="datetimeFigureOut">
              <a:rPr lang="en-US" smtClean="0"/>
              <a:t>29/08/2025</a:t>
            </a:fld>
            <a:endParaRPr lang="en-US"/>
          </a:p>
        </p:txBody>
      </p:sp>
      <p:sp>
        <p:nvSpPr>
          <p:cNvPr id="5" name="Footer Placeholder 4">
            <a:extLst>
              <a:ext uri="{FF2B5EF4-FFF2-40B4-BE49-F238E27FC236}">
                <a16:creationId xmlns:a16="http://schemas.microsoft.com/office/drawing/2014/main" id="{C548B897-E978-3541-33BC-03252650AB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017C4-754A-13EA-A6B3-0E868DF9D7F4}"/>
              </a:ext>
            </a:extLst>
          </p:cNvPr>
          <p:cNvSpPr>
            <a:spLocks noGrp="1"/>
          </p:cNvSpPr>
          <p:nvPr>
            <p:ph type="sldNum" sz="quarter" idx="12"/>
          </p:nvPr>
        </p:nvSpPr>
        <p:spPr/>
        <p:txBody>
          <a:bodyPr/>
          <a:lstStyle/>
          <a:p>
            <a:fld id="{CDC36E9D-B272-4EFA-885E-DF957C90F7B5}" type="slidenum">
              <a:rPr lang="en-US" smtClean="0"/>
              <a:t>‹#›</a:t>
            </a:fld>
            <a:endParaRPr lang="en-US"/>
          </a:p>
        </p:txBody>
      </p:sp>
    </p:spTree>
    <p:extLst>
      <p:ext uri="{BB962C8B-B14F-4D97-AF65-F5344CB8AC3E}">
        <p14:creationId xmlns:p14="http://schemas.microsoft.com/office/powerpoint/2010/main" val="2521042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0586-8C93-0E20-A844-EB50782E8E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928D42-C05D-27F6-F281-513B210EAD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EE0681-7350-EC63-419F-23C42F10BBA2}"/>
              </a:ext>
            </a:extLst>
          </p:cNvPr>
          <p:cNvSpPr>
            <a:spLocks noGrp="1"/>
          </p:cNvSpPr>
          <p:nvPr>
            <p:ph type="dt" sz="half" idx="10"/>
          </p:nvPr>
        </p:nvSpPr>
        <p:spPr/>
        <p:txBody>
          <a:bodyPr/>
          <a:lstStyle/>
          <a:p>
            <a:fld id="{4117BE89-A831-439A-8376-31B27F18DAF6}" type="datetimeFigureOut">
              <a:rPr lang="en-US" smtClean="0"/>
              <a:t>29/08/2025</a:t>
            </a:fld>
            <a:endParaRPr lang="en-US"/>
          </a:p>
        </p:txBody>
      </p:sp>
      <p:sp>
        <p:nvSpPr>
          <p:cNvPr id="5" name="Footer Placeholder 4">
            <a:extLst>
              <a:ext uri="{FF2B5EF4-FFF2-40B4-BE49-F238E27FC236}">
                <a16:creationId xmlns:a16="http://schemas.microsoft.com/office/drawing/2014/main" id="{D4B193CE-AF7C-7DE4-CF1F-31390544C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0318C4-EDBF-7C0E-8375-57E920B929EE}"/>
              </a:ext>
            </a:extLst>
          </p:cNvPr>
          <p:cNvSpPr>
            <a:spLocks noGrp="1"/>
          </p:cNvSpPr>
          <p:nvPr>
            <p:ph type="sldNum" sz="quarter" idx="12"/>
          </p:nvPr>
        </p:nvSpPr>
        <p:spPr/>
        <p:txBody>
          <a:bodyPr/>
          <a:lstStyle/>
          <a:p>
            <a:fld id="{CDC36E9D-B272-4EFA-885E-DF957C90F7B5}" type="slidenum">
              <a:rPr lang="en-US" smtClean="0"/>
              <a:t>‹#›</a:t>
            </a:fld>
            <a:endParaRPr lang="en-US"/>
          </a:p>
        </p:txBody>
      </p:sp>
    </p:spTree>
    <p:extLst>
      <p:ext uri="{BB962C8B-B14F-4D97-AF65-F5344CB8AC3E}">
        <p14:creationId xmlns:p14="http://schemas.microsoft.com/office/powerpoint/2010/main" val="181190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521242-4998-91DB-618F-96C4A91B67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BABDC5-F3D7-3F1A-BCD7-D0A95145D0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F1E09-57A9-FF7A-4B40-945839BB930F}"/>
              </a:ext>
            </a:extLst>
          </p:cNvPr>
          <p:cNvSpPr>
            <a:spLocks noGrp="1"/>
          </p:cNvSpPr>
          <p:nvPr>
            <p:ph type="dt" sz="half" idx="10"/>
          </p:nvPr>
        </p:nvSpPr>
        <p:spPr/>
        <p:txBody>
          <a:bodyPr/>
          <a:lstStyle/>
          <a:p>
            <a:fld id="{4117BE89-A831-439A-8376-31B27F18DAF6}" type="datetimeFigureOut">
              <a:rPr lang="en-US" smtClean="0"/>
              <a:t>29/08/2025</a:t>
            </a:fld>
            <a:endParaRPr lang="en-US"/>
          </a:p>
        </p:txBody>
      </p:sp>
      <p:sp>
        <p:nvSpPr>
          <p:cNvPr id="5" name="Footer Placeholder 4">
            <a:extLst>
              <a:ext uri="{FF2B5EF4-FFF2-40B4-BE49-F238E27FC236}">
                <a16:creationId xmlns:a16="http://schemas.microsoft.com/office/drawing/2014/main" id="{039D470E-8214-505E-68A6-17B3804D9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2EC26-6634-336A-E35D-59623E8E18C5}"/>
              </a:ext>
            </a:extLst>
          </p:cNvPr>
          <p:cNvSpPr>
            <a:spLocks noGrp="1"/>
          </p:cNvSpPr>
          <p:nvPr>
            <p:ph type="sldNum" sz="quarter" idx="12"/>
          </p:nvPr>
        </p:nvSpPr>
        <p:spPr/>
        <p:txBody>
          <a:bodyPr/>
          <a:lstStyle/>
          <a:p>
            <a:fld id="{CDC36E9D-B272-4EFA-885E-DF957C90F7B5}" type="slidenum">
              <a:rPr lang="en-US" smtClean="0"/>
              <a:t>‹#›</a:t>
            </a:fld>
            <a:endParaRPr lang="en-US"/>
          </a:p>
        </p:txBody>
      </p:sp>
    </p:spTree>
    <p:extLst>
      <p:ext uri="{BB962C8B-B14F-4D97-AF65-F5344CB8AC3E}">
        <p14:creationId xmlns:p14="http://schemas.microsoft.com/office/powerpoint/2010/main" val="42059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278B6-E4F8-A7DA-BC09-D15D5CB904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1A9F46-3967-2741-BCC8-E24BF2FF4D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74363-C4FA-7AB8-FBDA-39D34D6775E1}"/>
              </a:ext>
            </a:extLst>
          </p:cNvPr>
          <p:cNvSpPr>
            <a:spLocks noGrp="1"/>
          </p:cNvSpPr>
          <p:nvPr>
            <p:ph type="dt" sz="half" idx="10"/>
          </p:nvPr>
        </p:nvSpPr>
        <p:spPr/>
        <p:txBody>
          <a:bodyPr/>
          <a:lstStyle/>
          <a:p>
            <a:fld id="{4117BE89-A831-439A-8376-31B27F18DAF6}" type="datetimeFigureOut">
              <a:rPr lang="en-US" smtClean="0"/>
              <a:t>29/08/2025</a:t>
            </a:fld>
            <a:endParaRPr lang="en-US"/>
          </a:p>
        </p:txBody>
      </p:sp>
      <p:sp>
        <p:nvSpPr>
          <p:cNvPr id="5" name="Footer Placeholder 4">
            <a:extLst>
              <a:ext uri="{FF2B5EF4-FFF2-40B4-BE49-F238E27FC236}">
                <a16:creationId xmlns:a16="http://schemas.microsoft.com/office/drawing/2014/main" id="{BC083BBE-D978-F56A-0E3B-12E7C4579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233EC8-7B25-97BE-12BA-96B01B3E55BF}"/>
              </a:ext>
            </a:extLst>
          </p:cNvPr>
          <p:cNvSpPr>
            <a:spLocks noGrp="1"/>
          </p:cNvSpPr>
          <p:nvPr>
            <p:ph type="sldNum" sz="quarter" idx="12"/>
          </p:nvPr>
        </p:nvSpPr>
        <p:spPr/>
        <p:txBody>
          <a:bodyPr/>
          <a:lstStyle/>
          <a:p>
            <a:fld id="{CDC36E9D-B272-4EFA-885E-DF957C90F7B5}" type="slidenum">
              <a:rPr lang="en-US" smtClean="0"/>
              <a:t>‹#›</a:t>
            </a:fld>
            <a:endParaRPr lang="en-US"/>
          </a:p>
        </p:txBody>
      </p:sp>
    </p:spTree>
    <p:extLst>
      <p:ext uri="{BB962C8B-B14F-4D97-AF65-F5344CB8AC3E}">
        <p14:creationId xmlns:p14="http://schemas.microsoft.com/office/powerpoint/2010/main" val="3527842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D79E6-ECDC-5B1B-623A-FE5447AE78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C2A30D-BEC4-E774-DCD6-B16457C602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1EDDA2-511E-2EA6-E9DE-4B35A310A000}"/>
              </a:ext>
            </a:extLst>
          </p:cNvPr>
          <p:cNvSpPr>
            <a:spLocks noGrp="1"/>
          </p:cNvSpPr>
          <p:nvPr>
            <p:ph type="dt" sz="half" idx="10"/>
          </p:nvPr>
        </p:nvSpPr>
        <p:spPr/>
        <p:txBody>
          <a:bodyPr/>
          <a:lstStyle/>
          <a:p>
            <a:fld id="{4117BE89-A831-439A-8376-31B27F18DAF6}" type="datetimeFigureOut">
              <a:rPr lang="en-US" smtClean="0"/>
              <a:t>29/08/2025</a:t>
            </a:fld>
            <a:endParaRPr lang="en-US"/>
          </a:p>
        </p:txBody>
      </p:sp>
      <p:sp>
        <p:nvSpPr>
          <p:cNvPr id="5" name="Footer Placeholder 4">
            <a:extLst>
              <a:ext uri="{FF2B5EF4-FFF2-40B4-BE49-F238E27FC236}">
                <a16:creationId xmlns:a16="http://schemas.microsoft.com/office/drawing/2014/main" id="{616FD8BF-ECE9-A04D-8874-C5BACC0FE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EDF13-B3D2-B1BD-7585-47711998EF03}"/>
              </a:ext>
            </a:extLst>
          </p:cNvPr>
          <p:cNvSpPr>
            <a:spLocks noGrp="1"/>
          </p:cNvSpPr>
          <p:nvPr>
            <p:ph type="sldNum" sz="quarter" idx="12"/>
          </p:nvPr>
        </p:nvSpPr>
        <p:spPr/>
        <p:txBody>
          <a:bodyPr/>
          <a:lstStyle/>
          <a:p>
            <a:fld id="{CDC36E9D-B272-4EFA-885E-DF957C90F7B5}" type="slidenum">
              <a:rPr lang="en-US" smtClean="0"/>
              <a:t>‹#›</a:t>
            </a:fld>
            <a:endParaRPr lang="en-US"/>
          </a:p>
        </p:txBody>
      </p:sp>
    </p:spTree>
    <p:extLst>
      <p:ext uri="{BB962C8B-B14F-4D97-AF65-F5344CB8AC3E}">
        <p14:creationId xmlns:p14="http://schemas.microsoft.com/office/powerpoint/2010/main" val="30853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A12EC-C620-D2BE-39E7-49765EF562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875643-50AC-9786-481C-87C5672BEF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29205E-7F8B-0550-0506-D332CE6CE9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841B86-7382-2B8A-44D4-DC95D907063A}"/>
              </a:ext>
            </a:extLst>
          </p:cNvPr>
          <p:cNvSpPr>
            <a:spLocks noGrp="1"/>
          </p:cNvSpPr>
          <p:nvPr>
            <p:ph type="dt" sz="half" idx="10"/>
          </p:nvPr>
        </p:nvSpPr>
        <p:spPr/>
        <p:txBody>
          <a:bodyPr/>
          <a:lstStyle/>
          <a:p>
            <a:fld id="{4117BE89-A831-439A-8376-31B27F18DAF6}" type="datetimeFigureOut">
              <a:rPr lang="en-US" smtClean="0"/>
              <a:t>29/08/2025</a:t>
            </a:fld>
            <a:endParaRPr lang="en-US"/>
          </a:p>
        </p:txBody>
      </p:sp>
      <p:sp>
        <p:nvSpPr>
          <p:cNvPr id="6" name="Footer Placeholder 5">
            <a:extLst>
              <a:ext uri="{FF2B5EF4-FFF2-40B4-BE49-F238E27FC236}">
                <a16:creationId xmlns:a16="http://schemas.microsoft.com/office/drawing/2014/main" id="{D76359CB-4BE9-72BE-6908-7BEAE787F7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CCFD5B-7323-B9BB-1066-A315ABE56E19}"/>
              </a:ext>
            </a:extLst>
          </p:cNvPr>
          <p:cNvSpPr>
            <a:spLocks noGrp="1"/>
          </p:cNvSpPr>
          <p:nvPr>
            <p:ph type="sldNum" sz="quarter" idx="12"/>
          </p:nvPr>
        </p:nvSpPr>
        <p:spPr/>
        <p:txBody>
          <a:bodyPr/>
          <a:lstStyle/>
          <a:p>
            <a:fld id="{CDC36E9D-B272-4EFA-885E-DF957C90F7B5}" type="slidenum">
              <a:rPr lang="en-US" smtClean="0"/>
              <a:t>‹#›</a:t>
            </a:fld>
            <a:endParaRPr lang="en-US"/>
          </a:p>
        </p:txBody>
      </p:sp>
    </p:spTree>
    <p:extLst>
      <p:ext uri="{BB962C8B-B14F-4D97-AF65-F5344CB8AC3E}">
        <p14:creationId xmlns:p14="http://schemas.microsoft.com/office/powerpoint/2010/main" val="425966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CD53-A0BA-FC27-54C9-ED3090B687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D13A0C-32B1-EBD4-3B24-B9D14C1A98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F51ED9-005A-3D89-92C9-899886AF14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F8088E-2842-0F3C-2F62-B7EBAA398F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5F0988-5A4F-C7A4-31F0-3B73A73F2C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DD9CD5-C491-B890-8F7D-F512F17813E0}"/>
              </a:ext>
            </a:extLst>
          </p:cNvPr>
          <p:cNvSpPr>
            <a:spLocks noGrp="1"/>
          </p:cNvSpPr>
          <p:nvPr>
            <p:ph type="dt" sz="half" idx="10"/>
          </p:nvPr>
        </p:nvSpPr>
        <p:spPr/>
        <p:txBody>
          <a:bodyPr/>
          <a:lstStyle/>
          <a:p>
            <a:fld id="{4117BE89-A831-439A-8376-31B27F18DAF6}" type="datetimeFigureOut">
              <a:rPr lang="en-US" smtClean="0"/>
              <a:t>29/08/2025</a:t>
            </a:fld>
            <a:endParaRPr lang="en-US"/>
          </a:p>
        </p:txBody>
      </p:sp>
      <p:sp>
        <p:nvSpPr>
          <p:cNvPr id="8" name="Footer Placeholder 7">
            <a:extLst>
              <a:ext uri="{FF2B5EF4-FFF2-40B4-BE49-F238E27FC236}">
                <a16:creationId xmlns:a16="http://schemas.microsoft.com/office/drawing/2014/main" id="{A4B4D298-5721-917E-8B9C-7D026A3DDB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27EEB5-AFF0-DCDF-A8A3-E654412CDBFD}"/>
              </a:ext>
            </a:extLst>
          </p:cNvPr>
          <p:cNvSpPr>
            <a:spLocks noGrp="1"/>
          </p:cNvSpPr>
          <p:nvPr>
            <p:ph type="sldNum" sz="quarter" idx="12"/>
          </p:nvPr>
        </p:nvSpPr>
        <p:spPr/>
        <p:txBody>
          <a:bodyPr/>
          <a:lstStyle/>
          <a:p>
            <a:fld id="{CDC36E9D-B272-4EFA-885E-DF957C90F7B5}" type="slidenum">
              <a:rPr lang="en-US" smtClean="0"/>
              <a:t>‹#›</a:t>
            </a:fld>
            <a:endParaRPr lang="en-US"/>
          </a:p>
        </p:txBody>
      </p:sp>
    </p:spTree>
    <p:extLst>
      <p:ext uri="{BB962C8B-B14F-4D97-AF65-F5344CB8AC3E}">
        <p14:creationId xmlns:p14="http://schemas.microsoft.com/office/powerpoint/2010/main" val="330054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15326-68BA-7009-4D84-28C93FA9B8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C166D7-5A91-EDEC-6465-49D11DE5DA6D}"/>
              </a:ext>
            </a:extLst>
          </p:cNvPr>
          <p:cNvSpPr>
            <a:spLocks noGrp="1"/>
          </p:cNvSpPr>
          <p:nvPr>
            <p:ph type="dt" sz="half" idx="10"/>
          </p:nvPr>
        </p:nvSpPr>
        <p:spPr/>
        <p:txBody>
          <a:bodyPr/>
          <a:lstStyle/>
          <a:p>
            <a:fld id="{4117BE89-A831-439A-8376-31B27F18DAF6}" type="datetimeFigureOut">
              <a:rPr lang="en-US" smtClean="0"/>
              <a:t>29/08/2025</a:t>
            </a:fld>
            <a:endParaRPr lang="en-US"/>
          </a:p>
        </p:txBody>
      </p:sp>
      <p:sp>
        <p:nvSpPr>
          <p:cNvPr id="4" name="Footer Placeholder 3">
            <a:extLst>
              <a:ext uri="{FF2B5EF4-FFF2-40B4-BE49-F238E27FC236}">
                <a16:creationId xmlns:a16="http://schemas.microsoft.com/office/drawing/2014/main" id="{6F62FEE2-0AC3-73AC-381E-60D91BA048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C75623-1547-6FE2-BF9F-40973DD76081}"/>
              </a:ext>
            </a:extLst>
          </p:cNvPr>
          <p:cNvSpPr>
            <a:spLocks noGrp="1"/>
          </p:cNvSpPr>
          <p:nvPr>
            <p:ph type="sldNum" sz="quarter" idx="12"/>
          </p:nvPr>
        </p:nvSpPr>
        <p:spPr/>
        <p:txBody>
          <a:bodyPr/>
          <a:lstStyle/>
          <a:p>
            <a:fld id="{CDC36E9D-B272-4EFA-885E-DF957C90F7B5}" type="slidenum">
              <a:rPr lang="en-US" smtClean="0"/>
              <a:t>‹#›</a:t>
            </a:fld>
            <a:endParaRPr lang="en-US"/>
          </a:p>
        </p:txBody>
      </p:sp>
    </p:spTree>
    <p:extLst>
      <p:ext uri="{BB962C8B-B14F-4D97-AF65-F5344CB8AC3E}">
        <p14:creationId xmlns:p14="http://schemas.microsoft.com/office/powerpoint/2010/main" val="344643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52B131-6DE7-8B2C-B351-4066F0AD2838}"/>
              </a:ext>
            </a:extLst>
          </p:cNvPr>
          <p:cNvSpPr>
            <a:spLocks noGrp="1"/>
          </p:cNvSpPr>
          <p:nvPr>
            <p:ph type="dt" sz="half" idx="10"/>
          </p:nvPr>
        </p:nvSpPr>
        <p:spPr/>
        <p:txBody>
          <a:bodyPr/>
          <a:lstStyle/>
          <a:p>
            <a:fld id="{4117BE89-A831-439A-8376-31B27F18DAF6}" type="datetimeFigureOut">
              <a:rPr lang="en-US" smtClean="0"/>
              <a:t>29/08/2025</a:t>
            </a:fld>
            <a:endParaRPr lang="en-US"/>
          </a:p>
        </p:txBody>
      </p:sp>
      <p:sp>
        <p:nvSpPr>
          <p:cNvPr id="3" name="Footer Placeholder 2">
            <a:extLst>
              <a:ext uri="{FF2B5EF4-FFF2-40B4-BE49-F238E27FC236}">
                <a16:creationId xmlns:a16="http://schemas.microsoft.com/office/drawing/2014/main" id="{E692BE41-5D93-E7C1-AC58-A0AEE271EB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E00D9D-F1B3-4614-8431-7A028A0ACBF7}"/>
              </a:ext>
            </a:extLst>
          </p:cNvPr>
          <p:cNvSpPr>
            <a:spLocks noGrp="1"/>
          </p:cNvSpPr>
          <p:nvPr>
            <p:ph type="sldNum" sz="quarter" idx="12"/>
          </p:nvPr>
        </p:nvSpPr>
        <p:spPr/>
        <p:txBody>
          <a:bodyPr/>
          <a:lstStyle/>
          <a:p>
            <a:fld id="{CDC36E9D-B272-4EFA-885E-DF957C90F7B5}" type="slidenum">
              <a:rPr lang="en-US" smtClean="0"/>
              <a:t>‹#›</a:t>
            </a:fld>
            <a:endParaRPr lang="en-US"/>
          </a:p>
        </p:txBody>
      </p:sp>
    </p:spTree>
    <p:extLst>
      <p:ext uri="{BB962C8B-B14F-4D97-AF65-F5344CB8AC3E}">
        <p14:creationId xmlns:p14="http://schemas.microsoft.com/office/powerpoint/2010/main" val="248245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EA3B2-8C6E-F519-5AE8-8CBCC4D351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8F0EB5-C078-347F-AEE0-21FC58DB4A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CD115C-3E5D-54DE-939F-62BE3A2D4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1EFA60-C7DA-6381-CED7-0D217E104A13}"/>
              </a:ext>
            </a:extLst>
          </p:cNvPr>
          <p:cNvSpPr>
            <a:spLocks noGrp="1"/>
          </p:cNvSpPr>
          <p:nvPr>
            <p:ph type="dt" sz="half" idx="10"/>
          </p:nvPr>
        </p:nvSpPr>
        <p:spPr/>
        <p:txBody>
          <a:bodyPr/>
          <a:lstStyle/>
          <a:p>
            <a:fld id="{4117BE89-A831-439A-8376-31B27F18DAF6}" type="datetimeFigureOut">
              <a:rPr lang="en-US" smtClean="0"/>
              <a:t>29/08/2025</a:t>
            </a:fld>
            <a:endParaRPr lang="en-US"/>
          </a:p>
        </p:txBody>
      </p:sp>
      <p:sp>
        <p:nvSpPr>
          <p:cNvPr id="6" name="Footer Placeholder 5">
            <a:extLst>
              <a:ext uri="{FF2B5EF4-FFF2-40B4-BE49-F238E27FC236}">
                <a16:creationId xmlns:a16="http://schemas.microsoft.com/office/drawing/2014/main" id="{773C8120-AF82-D01C-5A9C-776D013364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495705-68BE-72EB-0CD0-64B9D94A6434}"/>
              </a:ext>
            </a:extLst>
          </p:cNvPr>
          <p:cNvSpPr>
            <a:spLocks noGrp="1"/>
          </p:cNvSpPr>
          <p:nvPr>
            <p:ph type="sldNum" sz="quarter" idx="12"/>
          </p:nvPr>
        </p:nvSpPr>
        <p:spPr/>
        <p:txBody>
          <a:bodyPr/>
          <a:lstStyle/>
          <a:p>
            <a:fld id="{CDC36E9D-B272-4EFA-885E-DF957C90F7B5}" type="slidenum">
              <a:rPr lang="en-US" smtClean="0"/>
              <a:t>‹#›</a:t>
            </a:fld>
            <a:endParaRPr lang="en-US"/>
          </a:p>
        </p:txBody>
      </p:sp>
    </p:spTree>
    <p:extLst>
      <p:ext uri="{BB962C8B-B14F-4D97-AF65-F5344CB8AC3E}">
        <p14:creationId xmlns:p14="http://schemas.microsoft.com/office/powerpoint/2010/main" val="574374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B8F58-4636-9ECD-AFB7-A421F7B553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FB5B3A-ACE9-F171-12D2-D6DE708C9F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A18FC-6CDB-174F-42C8-24273CDF13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9C766F-9962-E542-5278-635437EAB02A}"/>
              </a:ext>
            </a:extLst>
          </p:cNvPr>
          <p:cNvSpPr>
            <a:spLocks noGrp="1"/>
          </p:cNvSpPr>
          <p:nvPr>
            <p:ph type="dt" sz="half" idx="10"/>
          </p:nvPr>
        </p:nvSpPr>
        <p:spPr/>
        <p:txBody>
          <a:bodyPr/>
          <a:lstStyle/>
          <a:p>
            <a:fld id="{4117BE89-A831-439A-8376-31B27F18DAF6}" type="datetimeFigureOut">
              <a:rPr lang="en-US" smtClean="0"/>
              <a:t>29/08/2025</a:t>
            </a:fld>
            <a:endParaRPr lang="en-US"/>
          </a:p>
        </p:txBody>
      </p:sp>
      <p:sp>
        <p:nvSpPr>
          <p:cNvPr id="6" name="Footer Placeholder 5">
            <a:extLst>
              <a:ext uri="{FF2B5EF4-FFF2-40B4-BE49-F238E27FC236}">
                <a16:creationId xmlns:a16="http://schemas.microsoft.com/office/drawing/2014/main" id="{A6281A1B-4204-A0BD-7B7D-6584D99D0D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7F6A6-00C9-8BB5-E373-477AF845561B}"/>
              </a:ext>
            </a:extLst>
          </p:cNvPr>
          <p:cNvSpPr>
            <a:spLocks noGrp="1"/>
          </p:cNvSpPr>
          <p:nvPr>
            <p:ph type="sldNum" sz="quarter" idx="12"/>
          </p:nvPr>
        </p:nvSpPr>
        <p:spPr/>
        <p:txBody>
          <a:bodyPr/>
          <a:lstStyle/>
          <a:p>
            <a:fld id="{CDC36E9D-B272-4EFA-885E-DF957C90F7B5}" type="slidenum">
              <a:rPr lang="en-US" smtClean="0"/>
              <a:t>‹#›</a:t>
            </a:fld>
            <a:endParaRPr lang="en-US"/>
          </a:p>
        </p:txBody>
      </p:sp>
    </p:spTree>
    <p:extLst>
      <p:ext uri="{BB962C8B-B14F-4D97-AF65-F5344CB8AC3E}">
        <p14:creationId xmlns:p14="http://schemas.microsoft.com/office/powerpoint/2010/main" val="105585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9DB7A-16A8-7EDC-7405-307C9BC0D2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A0DB08-FA2E-39A9-D5A3-8AAF58E75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91369-C120-EF4E-E6D3-33CC4EDFDB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7BE89-A831-439A-8376-31B27F18DAF6}" type="datetimeFigureOut">
              <a:rPr lang="en-US" smtClean="0"/>
              <a:t>29/08/2025</a:t>
            </a:fld>
            <a:endParaRPr lang="en-US"/>
          </a:p>
        </p:txBody>
      </p:sp>
      <p:sp>
        <p:nvSpPr>
          <p:cNvPr id="5" name="Footer Placeholder 4">
            <a:extLst>
              <a:ext uri="{FF2B5EF4-FFF2-40B4-BE49-F238E27FC236}">
                <a16:creationId xmlns:a16="http://schemas.microsoft.com/office/drawing/2014/main" id="{B030EDBB-2F5B-75D3-FFB1-FCB48D66B5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2AB280-0722-70CA-3A95-7A01C7D1F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36E9D-B272-4EFA-885E-DF957C90F7B5}" type="slidenum">
              <a:rPr lang="en-US" smtClean="0"/>
              <a:t>‹#›</a:t>
            </a:fld>
            <a:endParaRPr lang="en-US"/>
          </a:p>
        </p:txBody>
      </p:sp>
    </p:spTree>
    <p:extLst>
      <p:ext uri="{BB962C8B-B14F-4D97-AF65-F5344CB8AC3E}">
        <p14:creationId xmlns:p14="http://schemas.microsoft.com/office/powerpoint/2010/main" val="3000085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6.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notesSlide" Target="../notesSlides/notesSlide8.xml"/><Relationship Id="rId16" Type="http://schemas.openxmlformats.org/officeDocument/2006/relationships/image" Target="../media/image33.sv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uilding with a gold object in front of it&#10;&#10;AI-generated content may be incorrect.">
            <a:extLst>
              <a:ext uri="{FF2B5EF4-FFF2-40B4-BE49-F238E27FC236}">
                <a16:creationId xmlns:a16="http://schemas.microsoft.com/office/drawing/2014/main" id="{5106EAD1-E504-95B4-B13B-E892021B3913}"/>
              </a:ext>
            </a:extLst>
          </p:cNvPr>
          <p:cNvPicPr>
            <a:picLocks noChangeAspect="1"/>
          </p:cNvPicPr>
          <p:nvPr/>
        </p:nvPicPr>
        <p:blipFill>
          <a:blip r:embed="rId3" cstate="screen">
            <a:extLst>
              <a:ext uri="{28A0092B-C50C-407E-A947-70E740481C1C}">
                <a14:useLocalDpi xmlns:a14="http://schemas.microsoft.com/office/drawing/2010/main"/>
              </a:ext>
            </a:extLst>
          </a:blip>
          <a:srcRect l="4692" t="-696" r="3390" b="2144"/>
          <a:stretch>
            <a:fillRect/>
          </a:stretch>
        </p:blipFill>
        <p:spPr>
          <a:xfrm>
            <a:off x="0" y="-467608"/>
            <a:ext cx="12192000" cy="8721451"/>
          </a:xfrm>
          <a:prstGeom prst="rect">
            <a:avLst/>
          </a:prstGeom>
        </p:spPr>
      </p:pic>
      <p:sp>
        <p:nvSpPr>
          <p:cNvPr id="6" name="TextBox 5">
            <a:extLst>
              <a:ext uri="{FF2B5EF4-FFF2-40B4-BE49-F238E27FC236}">
                <a16:creationId xmlns:a16="http://schemas.microsoft.com/office/drawing/2014/main" id="{9A226749-8012-C972-FBDF-EA0256E7EB53}"/>
              </a:ext>
            </a:extLst>
          </p:cNvPr>
          <p:cNvSpPr txBox="1"/>
          <p:nvPr/>
        </p:nvSpPr>
        <p:spPr>
          <a:xfrm>
            <a:off x="3581400" y="4907558"/>
            <a:ext cx="5029200" cy="1138773"/>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white"/>
                </a:solidFill>
                <a:effectLst/>
                <a:uLnTx/>
                <a:uFillTx/>
                <a:ea typeface="Microsoft JhengHei" panose="020B0604030504040204" pitchFamily="34" charset="-120"/>
                <a:cs typeface="Times New Roman" panose="02020603050405020304" pitchFamily="18" charset="0"/>
              </a:rPr>
              <a:t>September 2025</a:t>
            </a:r>
            <a:endParaRPr kumimoji="0" lang="en-US" altLang="zh-TW" sz="2400" b="0" i="0" u="none" strike="noStrike" kern="1200" cap="none" spc="0" normalizeH="0" baseline="0" noProof="0" dirty="0">
              <a:ln>
                <a:noFill/>
              </a:ln>
              <a:solidFill>
                <a:prstClr val="white"/>
              </a:solidFill>
              <a:effectLst/>
              <a:uLnTx/>
              <a:uFillTx/>
              <a:ea typeface="Microsoft JhengHei" panose="020B0604030504040204" pitchFamily="34" charset="-12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prstClr val="white"/>
                </a:solidFill>
                <a:ea typeface="Microsoft JhengHei" panose="020B0604030504040204" pitchFamily="34" charset="-120"/>
              </a:rPr>
              <a:t>Hakka People</a:t>
            </a:r>
            <a:endParaRPr kumimoji="0" lang="en-MY" sz="4400" b="1" i="0" u="none" strike="noStrike" kern="1200" cap="none" spc="0" normalizeH="0" baseline="0" noProof="0" dirty="0">
              <a:ln>
                <a:noFill/>
              </a:ln>
              <a:solidFill>
                <a:prstClr val="white"/>
              </a:solidFill>
              <a:effectLst/>
              <a:uLnTx/>
              <a:uFillTx/>
              <a:ea typeface="Microsoft JhengHei" panose="020B0604030504040204" pitchFamily="34" charset="-120"/>
            </a:endParaRPr>
          </a:p>
        </p:txBody>
      </p:sp>
      <p:pic>
        <p:nvPicPr>
          <p:cNvPr id="4" name="Picture 3">
            <a:extLst>
              <a:ext uri="{FF2B5EF4-FFF2-40B4-BE49-F238E27FC236}">
                <a16:creationId xmlns:a16="http://schemas.microsoft.com/office/drawing/2014/main" id="{4FDDDE9C-7389-D99E-11F1-B7EF7AEBFB6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0740043" y="526096"/>
            <a:ext cx="831271" cy="1331460"/>
          </a:xfrm>
          <a:prstGeom prst="rect">
            <a:avLst/>
          </a:prstGeom>
        </p:spPr>
      </p:pic>
      <p:pic>
        <p:nvPicPr>
          <p:cNvPr id="2" name="Graphic 1">
            <a:extLst>
              <a:ext uri="{FF2B5EF4-FFF2-40B4-BE49-F238E27FC236}">
                <a16:creationId xmlns:a16="http://schemas.microsoft.com/office/drawing/2014/main" id="{3B599D2A-602D-5CA5-F20D-3263BD62FD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90107" y="1956602"/>
            <a:ext cx="4222866" cy="1968015"/>
          </a:xfrm>
          <a:prstGeom prst="rect">
            <a:avLst/>
          </a:prstGeom>
        </p:spPr>
      </p:pic>
    </p:spTree>
    <p:extLst>
      <p:ext uri="{BB962C8B-B14F-4D97-AF65-F5344CB8AC3E}">
        <p14:creationId xmlns:p14="http://schemas.microsoft.com/office/powerpoint/2010/main" val="170530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66667E-6 -1.48148E-6 L 1.66667E-6 -0.20625 " pathEditMode="relative" rAng="0" ptsTypes="AA">
                                      <p:cBhvr>
                                        <p:cTn id="6" dur="2000" fill="hold"/>
                                        <p:tgtEl>
                                          <p:spTgt spid="3"/>
                                        </p:tgtEl>
                                        <p:attrNameLst>
                                          <p:attrName>ppt_x</p:attrName>
                                          <p:attrName>ppt_y</p:attrName>
                                        </p:attrNameLst>
                                      </p:cBhvr>
                                      <p:rCtr x="0" y="-10324"/>
                                    </p:animMotion>
                                  </p:childTnLst>
                                </p:cTn>
                              </p:par>
                              <p:par>
                                <p:cTn id="7" presetID="10" presetClass="entr" presetSubtype="0" fill="hold" grpId="0" nodeType="withEffect">
                                  <p:stCondLst>
                                    <p:cond delay="80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childTnLst>
                                </p:cTn>
                              </p:par>
                              <p:par>
                                <p:cTn id="10" presetID="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04254"/>
        </a:solidFill>
        <a:effectLst/>
      </p:bgPr>
    </p:bg>
    <p:spTree>
      <p:nvGrpSpPr>
        <p:cNvPr id="1" name=""/>
        <p:cNvGrpSpPr/>
        <p:nvPr/>
      </p:nvGrpSpPr>
      <p:grpSpPr>
        <a:xfrm>
          <a:off x="0" y="0"/>
          <a:ext cx="0" cy="0"/>
          <a:chOff x="0" y="0"/>
          <a:chExt cx="0" cy="0"/>
        </a:xfrm>
      </p:grpSpPr>
      <p:pic>
        <p:nvPicPr>
          <p:cNvPr id="13" name="Picture 12" descr="A person smiling at the camera&#10;&#10;AI-generated content may be incorrect.">
            <a:extLst>
              <a:ext uri="{FF2B5EF4-FFF2-40B4-BE49-F238E27FC236}">
                <a16:creationId xmlns:a16="http://schemas.microsoft.com/office/drawing/2014/main" id="{CF36D1C6-D290-219E-305E-0A8F538AD9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992" y="1883139"/>
            <a:ext cx="3757854" cy="2505236"/>
          </a:xfrm>
          <a:prstGeom prst="rect">
            <a:avLst/>
          </a:prstGeom>
        </p:spPr>
      </p:pic>
      <p:sp>
        <p:nvSpPr>
          <p:cNvPr id="4" name="TextBox 3">
            <a:extLst>
              <a:ext uri="{FF2B5EF4-FFF2-40B4-BE49-F238E27FC236}">
                <a16:creationId xmlns:a16="http://schemas.microsoft.com/office/drawing/2014/main" id="{B88C26CD-8D9C-160A-88AD-24FEBAA0E4A6}"/>
              </a:ext>
            </a:extLst>
          </p:cNvPr>
          <p:cNvSpPr txBox="1"/>
          <p:nvPr/>
        </p:nvSpPr>
        <p:spPr>
          <a:xfrm>
            <a:off x="702724" y="672152"/>
            <a:ext cx="5330622" cy="623248"/>
          </a:xfrm>
          <a:prstGeom prst="rect">
            <a:avLst/>
          </a:prstGeom>
          <a:noFill/>
        </p:spPr>
        <p:txBody>
          <a:bodyPr wrap="square" lIns="68580" tIns="34290" rIns="68580" bIns="3429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C000">
                    <a:lumMod val="40000"/>
                    <a:lumOff val="60000"/>
                  </a:srgbClr>
                </a:solidFill>
                <a:effectLst/>
                <a:uLnTx/>
                <a:uFillTx/>
                <a:ea typeface="Microsoft YaHei UI" panose="020B0503020204020204" pitchFamily="34" charset="-122"/>
                <a:cs typeface="+mn-cs"/>
              </a:rPr>
              <a:t>About</a:t>
            </a:r>
            <a:r>
              <a:rPr kumimoji="0" lang="zh-CN" altLang="en-US" sz="3600" b="1" i="0" u="none" strike="noStrike" kern="1200" cap="none" spc="0" normalizeH="0" baseline="0" noProof="0" dirty="0">
                <a:ln>
                  <a:noFill/>
                </a:ln>
                <a:solidFill>
                  <a:srgbClr val="FFC000">
                    <a:lumMod val="40000"/>
                    <a:lumOff val="60000"/>
                  </a:srgbClr>
                </a:solidFill>
                <a:effectLst/>
                <a:uLnTx/>
                <a:uFillTx/>
                <a:ea typeface="Microsoft YaHei UI" panose="020B0503020204020204" pitchFamily="34" charset="-122"/>
                <a:cs typeface="+mn-cs"/>
              </a:rPr>
              <a:t> </a:t>
            </a:r>
            <a:r>
              <a:rPr lang="en-US" altLang="zh-CN" sz="3600" b="1" dirty="0">
                <a:solidFill>
                  <a:srgbClr val="FFC000">
                    <a:lumMod val="40000"/>
                    <a:lumOff val="60000"/>
                  </a:srgbClr>
                </a:solidFill>
                <a:ea typeface="Microsoft YaHei UI" panose="020B0503020204020204" pitchFamily="34" charset="-122"/>
              </a:rPr>
              <a:t>Hakka People</a:t>
            </a:r>
            <a:endParaRPr kumimoji="0" lang="en-US" altLang="zh-CN" sz="3600" b="1" i="0" u="none" strike="noStrike" kern="1200" cap="none" spc="0" normalizeH="0" baseline="0" noProof="0" dirty="0">
              <a:ln>
                <a:noFill/>
              </a:ln>
              <a:solidFill>
                <a:srgbClr val="FFC000">
                  <a:lumMod val="40000"/>
                  <a:lumOff val="60000"/>
                </a:srgbClr>
              </a:solidFill>
              <a:effectLst/>
              <a:uLnTx/>
              <a:uFillTx/>
              <a:ea typeface="Microsoft YaHei UI" panose="020B0503020204020204" pitchFamily="34" charset="-122"/>
              <a:cs typeface="+mn-cs"/>
            </a:endParaRPr>
          </a:p>
        </p:txBody>
      </p:sp>
      <p:sp>
        <p:nvSpPr>
          <p:cNvPr id="5" name="Subtitle 2">
            <a:extLst>
              <a:ext uri="{FF2B5EF4-FFF2-40B4-BE49-F238E27FC236}">
                <a16:creationId xmlns:a16="http://schemas.microsoft.com/office/drawing/2014/main" id="{81E1F6CD-699B-5127-81B8-8E7185AE1F46}"/>
              </a:ext>
            </a:extLst>
          </p:cNvPr>
          <p:cNvSpPr txBox="1">
            <a:spLocks/>
          </p:cNvSpPr>
          <p:nvPr/>
        </p:nvSpPr>
        <p:spPr>
          <a:xfrm>
            <a:off x="524966" y="1591902"/>
            <a:ext cx="5217928" cy="507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50000"/>
              </a:lnSpc>
              <a:spcBef>
                <a:spcPts val="600"/>
              </a:spcBef>
              <a:spcAft>
                <a:spcPts val="0"/>
              </a:spcAft>
              <a:buClrTx/>
              <a:buSzTx/>
              <a:buFont typeface="+mj-lt"/>
              <a:buAutoNum type="arabicPeriod"/>
              <a:tabLst/>
              <a:defRPr/>
            </a:pPr>
            <a:r>
              <a:rPr kumimoji="0" lang="en-US" altLang="zh-CN" b="0" i="0" u="none" strike="noStrike" kern="1200" cap="none" spc="0" normalizeH="0" baseline="0" noProof="0" dirty="0">
                <a:ln>
                  <a:noFill/>
                </a:ln>
                <a:solidFill>
                  <a:prstClr val="white"/>
                </a:solidFill>
                <a:effectLst/>
                <a:uLnTx/>
                <a:uFillTx/>
                <a:ea typeface="Microsoft YaHei UI" panose="020B0503020204020204" pitchFamily="34" charset="-122"/>
                <a:cs typeface="+mn-cs"/>
              </a:rPr>
              <a:t>Who are Hakka People?</a:t>
            </a:r>
            <a:endParaRPr kumimoji="0" lang="en-US" altLang="zh-TW" b="0" i="0" u="none" strike="noStrike" kern="1200" cap="none" spc="0" normalizeH="0" baseline="0" noProof="0" dirty="0">
              <a:ln>
                <a:noFill/>
              </a:ln>
              <a:solidFill>
                <a:prstClr val="white"/>
              </a:solidFill>
              <a:effectLst/>
              <a:uLnTx/>
              <a:uFillTx/>
              <a:ea typeface="Microsoft YaHei UI" panose="020B0503020204020204" pitchFamily="34" charset="-122"/>
              <a:cs typeface="+mn-cs"/>
            </a:endParaRPr>
          </a:p>
          <a:p>
            <a:pPr marL="457200" marR="0" lvl="0" indent="-457200" algn="l" defTabSz="914400" rtl="0" eaLnBrk="1" fontAlgn="auto" latinLnBrk="0" hangingPunct="1">
              <a:lnSpc>
                <a:spcPct val="150000"/>
              </a:lnSpc>
              <a:spcBef>
                <a:spcPts val="600"/>
              </a:spcBef>
              <a:spcAft>
                <a:spcPts val="0"/>
              </a:spcAft>
              <a:buClrTx/>
              <a:buSzTx/>
              <a:buFont typeface="+mj-lt"/>
              <a:buAutoNum type="arabicPeriod"/>
              <a:tabLst/>
              <a:defRPr/>
            </a:pPr>
            <a:r>
              <a:rPr kumimoji="0" lang="en-US" altLang="zh-CN" b="0" i="0" u="none" strike="noStrike" kern="1200" cap="none" spc="0" normalizeH="0" baseline="0" noProof="0" dirty="0">
                <a:ln>
                  <a:noFill/>
                </a:ln>
                <a:solidFill>
                  <a:prstClr val="white"/>
                </a:solidFill>
                <a:effectLst/>
                <a:uLnTx/>
                <a:uFillTx/>
                <a:ea typeface="Microsoft YaHei UI" panose="020B0503020204020204" pitchFamily="34" charset="-122"/>
                <a:cs typeface="+mn-cs"/>
              </a:rPr>
              <a:t>Hakka People Worldwide</a:t>
            </a:r>
          </a:p>
          <a:p>
            <a:pPr lvl="1">
              <a:lnSpc>
                <a:spcPct val="100000"/>
              </a:lnSpc>
              <a:spcBef>
                <a:spcPts val="600"/>
              </a:spcBef>
              <a:buFont typeface="Wingdings" panose="05000000000000000000" pitchFamily="2" charset="2"/>
              <a:buChar char="§"/>
              <a:defRPr/>
            </a:pPr>
            <a:r>
              <a:rPr kumimoji="0" lang="en-US" altLang="zh-CN" sz="2800" b="0" i="0" u="none" strike="noStrike" kern="1200" cap="none" spc="0" normalizeH="0" baseline="0" noProof="0" dirty="0">
                <a:ln>
                  <a:noFill/>
                </a:ln>
                <a:solidFill>
                  <a:prstClr val="white"/>
                </a:solidFill>
                <a:effectLst/>
                <a:uLnTx/>
                <a:uFillTx/>
                <a:ea typeface="Microsoft YaHei UI" panose="020B0503020204020204" pitchFamily="34" charset="-122"/>
                <a:cs typeface="+mn-cs"/>
              </a:rPr>
              <a:t>About 80 million</a:t>
            </a:r>
          </a:p>
          <a:p>
            <a:pPr lvl="1">
              <a:lnSpc>
                <a:spcPct val="100000"/>
              </a:lnSpc>
              <a:spcBef>
                <a:spcPts val="600"/>
              </a:spcBef>
              <a:buFont typeface="Wingdings" panose="05000000000000000000" pitchFamily="2" charset="2"/>
              <a:buChar char="§"/>
              <a:defRPr/>
            </a:pPr>
            <a:r>
              <a:rPr kumimoji="0" lang="en-US" altLang="zh-TW" sz="2800" b="0" i="0" u="none" strike="noStrike" kern="1200" cap="none" spc="0" normalizeH="0" baseline="0" noProof="0" dirty="0">
                <a:ln>
                  <a:noFill/>
                </a:ln>
                <a:solidFill>
                  <a:prstClr val="white"/>
                </a:solidFill>
                <a:effectLst/>
                <a:uLnTx/>
                <a:uFillTx/>
                <a:ea typeface="Microsoft YaHei UI" panose="020B0503020204020204" pitchFamily="34" charset="-122"/>
                <a:cs typeface="+mn-cs"/>
              </a:rPr>
              <a:t>Across 5 continents and 82 countries</a:t>
            </a:r>
            <a:endParaRPr kumimoji="0" lang="en-US" altLang="zh-CN" sz="2800" b="0" i="0" u="none" strike="noStrike" kern="1200" cap="none" spc="0" normalizeH="0" baseline="0" noProof="0" dirty="0">
              <a:ln>
                <a:noFill/>
              </a:ln>
              <a:solidFill>
                <a:prstClr val="white"/>
              </a:solidFill>
              <a:effectLst/>
              <a:uLnTx/>
              <a:uFillTx/>
              <a:ea typeface="Microsoft YaHei UI" panose="020B0503020204020204" pitchFamily="34" charset="-122"/>
              <a:cs typeface="+mn-cs"/>
            </a:endParaRPr>
          </a:p>
          <a:p>
            <a:pPr marL="457200" marR="0" lvl="0" indent="-457200" algn="l" defTabSz="914400" rtl="0" eaLnBrk="1" fontAlgn="auto" latinLnBrk="0" hangingPunct="1">
              <a:lnSpc>
                <a:spcPct val="150000"/>
              </a:lnSpc>
              <a:spcBef>
                <a:spcPts val="600"/>
              </a:spcBef>
              <a:spcAft>
                <a:spcPts val="0"/>
              </a:spcAft>
              <a:buClrTx/>
              <a:buSzTx/>
              <a:buFont typeface="+mj-lt"/>
              <a:buAutoNum type="arabicPeriod"/>
              <a:tabLst/>
              <a:defRPr/>
            </a:pPr>
            <a:r>
              <a:rPr kumimoji="0" lang="en-US" altLang="zh-CN" b="0" i="0" u="none" strike="noStrike" kern="1200" cap="none" spc="0" normalizeH="0" baseline="0" noProof="0" dirty="0">
                <a:ln>
                  <a:noFill/>
                </a:ln>
                <a:solidFill>
                  <a:prstClr val="white"/>
                </a:solidFill>
                <a:effectLst/>
                <a:uLnTx/>
                <a:uFillTx/>
                <a:ea typeface="Microsoft YaHei UI" panose="020B0503020204020204" pitchFamily="34" charset="-122"/>
                <a:cs typeface="+mn-cs"/>
              </a:rPr>
              <a:t>Taiwanese Hakkas</a:t>
            </a:r>
          </a:p>
          <a:p>
            <a:pPr lvl="1">
              <a:lnSpc>
                <a:spcPct val="100000"/>
              </a:lnSpc>
              <a:spcBef>
                <a:spcPts val="600"/>
              </a:spcBef>
              <a:buFont typeface="Wingdings" panose="05000000000000000000" pitchFamily="2" charset="2"/>
              <a:buChar char="§"/>
              <a:defRPr/>
            </a:pPr>
            <a:r>
              <a:rPr lang="en-US" altLang="zh-TW" sz="2800" dirty="0">
                <a:solidFill>
                  <a:prstClr val="white"/>
                </a:solidFill>
                <a:ea typeface="Microsoft YaHei UI" panose="020B0503020204020204" pitchFamily="34" charset="-122"/>
              </a:rPr>
              <a:t>About 4.669 million</a:t>
            </a:r>
            <a:endParaRPr lang="en-US" altLang="zh-CN" sz="2800" dirty="0">
              <a:solidFill>
                <a:prstClr val="white"/>
              </a:solidFill>
              <a:ea typeface="Microsoft YaHei UI" panose="020B0503020204020204" pitchFamily="34" charset="-122"/>
            </a:endParaRPr>
          </a:p>
        </p:txBody>
      </p:sp>
      <p:pic>
        <p:nvPicPr>
          <p:cNvPr id="2" name="Picture 1">
            <a:extLst>
              <a:ext uri="{FF2B5EF4-FFF2-40B4-BE49-F238E27FC236}">
                <a16:creationId xmlns:a16="http://schemas.microsoft.com/office/drawing/2014/main" id="{6F0456C2-482C-29A2-9F73-BE06A3A7522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6604" y="371920"/>
            <a:ext cx="924477" cy="923480"/>
          </a:xfrm>
          <a:prstGeom prst="rect">
            <a:avLst/>
          </a:prstGeom>
        </p:spPr>
      </p:pic>
      <p:pic>
        <p:nvPicPr>
          <p:cNvPr id="11" name="Picture 10" descr="A person sitting on a ladder in a crowded street&#10;&#10;AI-generated content may be incorrect.">
            <a:extLst>
              <a:ext uri="{FF2B5EF4-FFF2-40B4-BE49-F238E27FC236}">
                <a16:creationId xmlns:a16="http://schemas.microsoft.com/office/drawing/2014/main" id="{68BAB6BB-BAC8-4FB5-175F-3F8400AEFA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0501" y="4592688"/>
            <a:ext cx="4381499" cy="2920999"/>
          </a:xfrm>
          <a:prstGeom prst="rect">
            <a:avLst/>
          </a:prstGeom>
        </p:spPr>
      </p:pic>
      <p:pic>
        <p:nvPicPr>
          <p:cNvPr id="15" name="Picture 14" descr="A person wearing glasses and looking at the camera&#10;&#10;AI-generated content may be incorrect.">
            <a:extLst>
              <a:ext uri="{FF2B5EF4-FFF2-40B4-BE49-F238E27FC236}">
                <a16:creationId xmlns:a16="http://schemas.microsoft.com/office/drawing/2014/main" id="{450964E4-9770-A7BF-2680-74D4FA16A4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56662" y="2760421"/>
            <a:ext cx="2703599" cy="3604798"/>
          </a:xfrm>
          <a:prstGeom prst="rect">
            <a:avLst/>
          </a:prstGeom>
        </p:spPr>
      </p:pic>
      <p:pic>
        <p:nvPicPr>
          <p:cNvPr id="17" name="Picture 16" descr="A couple of old people standing in a field of yellow flowers&#10;&#10;AI-generated content may be incorrect.">
            <a:extLst>
              <a:ext uri="{FF2B5EF4-FFF2-40B4-BE49-F238E27FC236}">
                <a16:creationId xmlns:a16="http://schemas.microsoft.com/office/drawing/2014/main" id="{CD02998F-5348-D1B6-C8E4-E8A6AA4EDF2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49144" y="-369243"/>
            <a:ext cx="4381499" cy="2904569"/>
          </a:xfrm>
          <a:prstGeom prst="rect">
            <a:avLst/>
          </a:prstGeom>
        </p:spPr>
      </p:pic>
    </p:spTree>
    <p:extLst>
      <p:ext uri="{BB962C8B-B14F-4D97-AF65-F5344CB8AC3E}">
        <p14:creationId xmlns:p14="http://schemas.microsoft.com/office/powerpoint/2010/main" val="3196281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270195-8D2D-C45A-4A0D-5871FD572F7E}"/>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A5EB01D-0A66-990B-2518-922215B47D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355" y="629618"/>
            <a:ext cx="12137903" cy="5942097"/>
          </a:xfrm>
          <a:prstGeom prst="rect">
            <a:avLst/>
          </a:prstGeom>
        </p:spPr>
      </p:pic>
      <p:pic>
        <p:nvPicPr>
          <p:cNvPr id="2" name="Picture 1">
            <a:extLst>
              <a:ext uri="{FF2B5EF4-FFF2-40B4-BE49-F238E27FC236}">
                <a16:creationId xmlns:a16="http://schemas.microsoft.com/office/drawing/2014/main" id="{CC90AE28-41F6-16CC-F9D8-ECF24484BBB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0896603" y="371920"/>
            <a:ext cx="924479" cy="923480"/>
          </a:xfrm>
          <a:prstGeom prst="rect">
            <a:avLst/>
          </a:prstGeom>
        </p:spPr>
      </p:pic>
    </p:spTree>
    <p:extLst>
      <p:ext uri="{BB962C8B-B14F-4D97-AF65-F5344CB8AC3E}">
        <p14:creationId xmlns:p14="http://schemas.microsoft.com/office/powerpoint/2010/main" val="1230148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04254"/>
        </a:solidFill>
        <a:effectLst/>
      </p:bgPr>
    </p:bg>
    <p:spTree>
      <p:nvGrpSpPr>
        <p:cNvPr id="1" name=""/>
        <p:cNvGrpSpPr/>
        <p:nvPr/>
      </p:nvGrpSpPr>
      <p:grpSpPr>
        <a:xfrm>
          <a:off x="0" y="0"/>
          <a:ext cx="0" cy="0"/>
          <a:chOff x="0" y="0"/>
          <a:chExt cx="0" cy="0"/>
        </a:xfrm>
      </p:grpSpPr>
      <p:pic>
        <p:nvPicPr>
          <p:cNvPr id="29" name="Picture 28" descr="A group of people walking in front of a building with lanterns&#10;&#10;AI-generated content may be incorrect.">
            <a:extLst>
              <a:ext uri="{FF2B5EF4-FFF2-40B4-BE49-F238E27FC236}">
                <a16:creationId xmlns:a16="http://schemas.microsoft.com/office/drawing/2014/main" id="{A8FFA4CF-DB38-064C-23F3-A97F3517D2B8}"/>
              </a:ext>
            </a:extLst>
          </p:cNvPr>
          <p:cNvPicPr>
            <a:picLocks noChangeAspect="1"/>
          </p:cNvPicPr>
          <p:nvPr/>
        </p:nvPicPr>
        <p:blipFill>
          <a:blip r:embed="rId3" cstate="screen">
            <a:extLst>
              <a:ext uri="{28A0092B-C50C-407E-A947-70E740481C1C}">
                <a14:useLocalDpi xmlns:a14="http://schemas.microsoft.com/office/drawing/2010/main"/>
              </a:ext>
            </a:extLst>
          </a:blip>
          <a:srcRect l="2401"/>
          <a:stretch>
            <a:fillRect/>
          </a:stretch>
        </p:blipFill>
        <p:spPr>
          <a:xfrm>
            <a:off x="7714592" y="0"/>
            <a:ext cx="4477407" cy="3058356"/>
          </a:xfrm>
          <a:prstGeom prst="rect">
            <a:avLst/>
          </a:prstGeom>
        </p:spPr>
      </p:pic>
      <p:sp>
        <p:nvSpPr>
          <p:cNvPr id="4" name="TextBox 3">
            <a:extLst>
              <a:ext uri="{FF2B5EF4-FFF2-40B4-BE49-F238E27FC236}">
                <a16:creationId xmlns:a16="http://schemas.microsoft.com/office/drawing/2014/main" id="{6E34EAAB-EC72-857A-C713-BFA96771CC6B}"/>
              </a:ext>
            </a:extLst>
          </p:cNvPr>
          <p:cNvSpPr txBox="1"/>
          <p:nvPr/>
        </p:nvSpPr>
        <p:spPr>
          <a:xfrm>
            <a:off x="370919" y="733708"/>
            <a:ext cx="6668427" cy="561692"/>
          </a:xfrm>
          <a:prstGeom prst="rect">
            <a:avLst/>
          </a:prstGeom>
          <a:noFill/>
        </p:spPr>
        <p:txBody>
          <a:bodyPr wrap="square" lIns="68580" tIns="34290" rIns="68580" bIns="3429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C000">
                    <a:lumMod val="40000"/>
                    <a:lumOff val="60000"/>
                  </a:srgbClr>
                </a:solidFill>
                <a:effectLst/>
                <a:uLnTx/>
                <a:uFillTx/>
                <a:ea typeface="Microsoft YaHei UI" panose="020B0503020204020204" pitchFamily="34" charset="-122"/>
                <a:cs typeface="+mn-cs"/>
              </a:rPr>
              <a:t>Hakka Culture and Traditional Beliefs</a:t>
            </a:r>
          </a:p>
        </p:txBody>
      </p:sp>
      <p:pic>
        <p:nvPicPr>
          <p:cNvPr id="5" name="Picture 4">
            <a:extLst>
              <a:ext uri="{FF2B5EF4-FFF2-40B4-BE49-F238E27FC236}">
                <a16:creationId xmlns:a16="http://schemas.microsoft.com/office/drawing/2014/main" id="{AB0B050E-4E50-343A-D5D4-15304BFE82D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6604" y="371920"/>
            <a:ext cx="924477" cy="923480"/>
          </a:xfrm>
          <a:prstGeom prst="rect">
            <a:avLst/>
          </a:prstGeom>
        </p:spPr>
      </p:pic>
      <p:sp>
        <p:nvSpPr>
          <p:cNvPr id="6" name="Subtitle 2">
            <a:extLst>
              <a:ext uri="{FF2B5EF4-FFF2-40B4-BE49-F238E27FC236}">
                <a16:creationId xmlns:a16="http://schemas.microsoft.com/office/drawing/2014/main" id="{267495E9-E5E8-B2B8-1987-DE70A1A17759}"/>
              </a:ext>
            </a:extLst>
          </p:cNvPr>
          <p:cNvSpPr txBox="1">
            <a:spLocks/>
          </p:cNvSpPr>
          <p:nvPr/>
        </p:nvSpPr>
        <p:spPr>
          <a:xfrm>
            <a:off x="445943" y="2334631"/>
            <a:ext cx="4170883" cy="33863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lang="en-US" altLang="zh-TW" dirty="0">
                <a:solidFill>
                  <a:prstClr val="white"/>
                </a:solidFill>
                <a:ea typeface="Microsoft YaHei UI" panose="020B0503020204020204" pitchFamily="34" charset="-122"/>
              </a:rPr>
              <a:t>Cultural Labels</a:t>
            </a:r>
            <a:endParaRPr kumimoji="0" lang="zh-TW" altLang="en-US" b="0" i="0" u="none" strike="noStrike" kern="1200" cap="none" spc="0" normalizeH="0" baseline="0" noProof="0" dirty="0">
              <a:ln>
                <a:noFill/>
              </a:ln>
              <a:solidFill>
                <a:prstClr val="white"/>
              </a:solidFill>
              <a:effectLst/>
              <a:uLnTx/>
              <a:uFillTx/>
              <a:ea typeface="Microsoft YaHei UI" panose="020B0503020204020204" pitchFamily="34" charset="-122"/>
              <a:cs typeface="+mn-cs"/>
            </a:endParaRP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altLang="zh-TW" b="0" i="0" u="none" strike="noStrike" kern="1200" cap="none" spc="0" normalizeH="0" baseline="0" noProof="0" dirty="0">
                <a:ln>
                  <a:noFill/>
                </a:ln>
                <a:solidFill>
                  <a:prstClr val="white"/>
                </a:solidFill>
                <a:effectLst/>
                <a:uLnTx/>
                <a:uFillTx/>
                <a:ea typeface="Microsoft YaHei UI" panose="020B0503020204020204" pitchFamily="34" charset="-122"/>
                <a:cs typeface="+mn-cs"/>
              </a:rPr>
              <a:t>Decline of Hakka Language</a:t>
            </a: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altLang="zh-TW" b="0" i="0" u="none" strike="noStrike" kern="1200" cap="none" spc="0" normalizeH="0" baseline="0" noProof="0" dirty="0">
                <a:ln>
                  <a:noFill/>
                </a:ln>
                <a:solidFill>
                  <a:prstClr val="white"/>
                </a:solidFill>
                <a:effectLst/>
                <a:uLnTx/>
                <a:uFillTx/>
                <a:ea typeface="Microsoft YaHei UI" panose="020B0503020204020204" pitchFamily="34" charset="-122"/>
                <a:cs typeface="+mn-cs"/>
              </a:rPr>
              <a:t>Traditional Beliefs</a:t>
            </a:r>
            <a:endParaRPr kumimoji="0" lang="en-US" altLang="zh-CN" b="0" i="0" u="none" strike="noStrike" kern="1200" cap="none" spc="0" normalizeH="0" baseline="0" noProof="0" dirty="0">
              <a:ln>
                <a:noFill/>
              </a:ln>
              <a:solidFill>
                <a:prstClr val="white"/>
              </a:solidFill>
              <a:effectLst/>
              <a:uLnTx/>
              <a:uFillTx/>
              <a:ea typeface="Microsoft YaHei UI" panose="020B0503020204020204" pitchFamily="34" charset="-122"/>
              <a:cs typeface="+mn-cs"/>
            </a:endParaRP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altLang="zh-TW" b="0" i="0" u="none" strike="noStrike" kern="1200" cap="none" spc="0" normalizeH="0" baseline="0" noProof="0" dirty="0">
                <a:ln>
                  <a:noFill/>
                </a:ln>
                <a:solidFill>
                  <a:prstClr val="white"/>
                </a:solidFill>
                <a:effectLst/>
                <a:uLnTx/>
                <a:uFillTx/>
                <a:ea typeface="Microsoft YaHei UI" panose="020B0503020204020204" pitchFamily="34" charset="-122"/>
                <a:cs typeface="+mn-cs"/>
              </a:rPr>
              <a:t>Art in Daily Life</a:t>
            </a:r>
            <a:endParaRPr kumimoji="0" lang="en-US" altLang="zh-CN" b="0" i="0" u="none" strike="noStrike" kern="1200" cap="none" spc="0" normalizeH="0" baseline="0" noProof="0" dirty="0">
              <a:ln>
                <a:noFill/>
              </a:ln>
              <a:solidFill>
                <a:prstClr val="white"/>
              </a:solidFill>
              <a:effectLst/>
              <a:uLnTx/>
              <a:uFillTx/>
              <a:ea typeface="Microsoft YaHei UI" panose="020B0503020204020204" pitchFamily="34" charset="-122"/>
              <a:cs typeface="+mn-cs"/>
            </a:endParaRPr>
          </a:p>
        </p:txBody>
      </p:sp>
      <p:pic>
        <p:nvPicPr>
          <p:cNvPr id="27" name="Picture 26" descr="A group of women dancing on a stage&#10;&#10;AI-generated content may be incorrect.">
            <a:extLst>
              <a:ext uri="{FF2B5EF4-FFF2-40B4-BE49-F238E27FC236}">
                <a16:creationId xmlns:a16="http://schemas.microsoft.com/office/drawing/2014/main" id="{0A59E851-95E5-5C81-2221-5510913BDF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84506" y="3260664"/>
            <a:ext cx="4170883" cy="2771080"/>
          </a:xfrm>
          <a:prstGeom prst="rect">
            <a:avLst/>
          </a:prstGeom>
        </p:spPr>
      </p:pic>
      <p:pic>
        <p:nvPicPr>
          <p:cNvPr id="31" name="Picture 30" descr="A group of people holding flags&#10;&#10;AI-generated content may be incorrect.">
            <a:extLst>
              <a:ext uri="{FF2B5EF4-FFF2-40B4-BE49-F238E27FC236}">
                <a16:creationId xmlns:a16="http://schemas.microsoft.com/office/drawing/2014/main" id="{30F3F9B1-C9BD-B77C-1637-2789D6CDF0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16826" y="1770956"/>
            <a:ext cx="3736452" cy="2256832"/>
          </a:xfrm>
          <a:prstGeom prst="rect">
            <a:avLst/>
          </a:prstGeom>
        </p:spPr>
      </p:pic>
      <p:pic>
        <p:nvPicPr>
          <p:cNvPr id="22" name="Picture 21" descr="A child carrying a dragon head&#10;&#10;AI-generated content may be incorrect.">
            <a:extLst>
              <a:ext uri="{FF2B5EF4-FFF2-40B4-BE49-F238E27FC236}">
                <a16:creationId xmlns:a16="http://schemas.microsoft.com/office/drawing/2014/main" id="{577AC778-9000-36B0-BFE1-C7C692525FE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94951" y="4472141"/>
            <a:ext cx="2983830" cy="2983830"/>
          </a:xfrm>
          <a:prstGeom prst="rect">
            <a:avLst/>
          </a:prstGeom>
        </p:spPr>
      </p:pic>
    </p:spTree>
    <p:extLst>
      <p:ext uri="{BB962C8B-B14F-4D97-AF65-F5344CB8AC3E}">
        <p14:creationId xmlns:p14="http://schemas.microsoft.com/office/powerpoint/2010/main" val="3522265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04254"/>
        </a:solidFill>
        <a:effectLst/>
      </p:bgPr>
    </p:bg>
    <p:spTree>
      <p:nvGrpSpPr>
        <p:cNvPr id="1" name=""/>
        <p:cNvGrpSpPr/>
        <p:nvPr/>
      </p:nvGrpSpPr>
      <p:grpSpPr>
        <a:xfrm>
          <a:off x="0" y="0"/>
          <a:ext cx="0" cy="0"/>
          <a:chOff x="0" y="0"/>
          <a:chExt cx="0" cy="0"/>
        </a:xfrm>
      </p:grpSpPr>
      <p:pic>
        <p:nvPicPr>
          <p:cNvPr id="8" name="Picture 7" descr="A close-up of a logo&#10;&#10;AI-generated content may be incorrect.">
            <a:extLst>
              <a:ext uri="{FF2B5EF4-FFF2-40B4-BE49-F238E27FC236}">
                <a16:creationId xmlns:a16="http://schemas.microsoft.com/office/drawing/2014/main" id="{69D7F074-A9C1-AF81-F3C6-4F142CA56D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88338" y="2514234"/>
            <a:ext cx="3403662" cy="3403662"/>
          </a:xfrm>
          <a:prstGeom prst="rect">
            <a:avLst/>
          </a:prstGeom>
        </p:spPr>
      </p:pic>
      <p:pic>
        <p:nvPicPr>
          <p:cNvPr id="5" name="Picture 4" descr="An open book with notes on it&#10;&#10;AI-generated content may be incorrect.">
            <a:extLst>
              <a:ext uri="{FF2B5EF4-FFF2-40B4-BE49-F238E27FC236}">
                <a16:creationId xmlns:a16="http://schemas.microsoft.com/office/drawing/2014/main" id="{BDEF4CA9-B65D-0573-9ABB-FC746D727624}"/>
              </a:ext>
            </a:extLst>
          </p:cNvPr>
          <p:cNvPicPr>
            <a:picLocks noChangeAspect="1"/>
          </p:cNvPicPr>
          <p:nvPr/>
        </p:nvPicPr>
        <p:blipFill>
          <a:blip r:embed="rId4" cstate="screen">
            <a:extLst>
              <a:ext uri="{28A0092B-C50C-407E-A947-70E740481C1C}">
                <a14:useLocalDpi xmlns:a14="http://schemas.microsoft.com/office/drawing/2010/main"/>
              </a:ext>
            </a:extLst>
          </a:blip>
          <a:srcRect l="3807" r="6524" b="7337"/>
          <a:stretch>
            <a:fillRect/>
          </a:stretch>
        </p:blipFill>
        <p:spPr>
          <a:xfrm>
            <a:off x="5775809" y="0"/>
            <a:ext cx="4937152" cy="3403662"/>
          </a:xfrm>
          <a:prstGeom prst="rect">
            <a:avLst/>
          </a:prstGeom>
        </p:spPr>
      </p:pic>
      <p:pic>
        <p:nvPicPr>
          <p:cNvPr id="2" name="Picture 1">
            <a:extLst>
              <a:ext uri="{FF2B5EF4-FFF2-40B4-BE49-F238E27FC236}">
                <a16:creationId xmlns:a16="http://schemas.microsoft.com/office/drawing/2014/main" id="{BA4AE70D-A5C0-3766-1361-8AA0CFC1BC8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896604" y="371920"/>
            <a:ext cx="924477" cy="923480"/>
          </a:xfrm>
          <a:prstGeom prst="rect">
            <a:avLst/>
          </a:prstGeom>
        </p:spPr>
      </p:pic>
      <p:sp>
        <p:nvSpPr>
          <p:cNvPr id="3" name="TextBox 2">
            <a:extLst>
              <a:ext uri="{FF2B5EF4-FFF2-40B4-BE49-F238E27FC236}">
                <a16:creationId xmlns:a16="http://schemas.microsoft.com/office/drawing/2014/main" id="{228463B9-62A2-E6C4-BF9B-208873B44ADC}"/>
              </a:ext>
            </a:extLst>
          </p:cNvPr>
          <p:cNvSpPr txBox="1"/>
          <p:nvPr/>
        </p:nvSpPr>
        <p:spPr>
          <a:xfrm>
            <a:off x="445187" y="605060"/>
            <a:ext cx="4937152" cy="1054135"/>
          </a:xfrm>
          <a:prstGeom prst="rect">
            <a:avLst/>
          </a:prstGeom>
          <a:noFill/>
        </p:spPr>
        <p:txBody>
          <a:bodyPr wrap="square" lIns="68580" tIns="34290" rIns="68580" bIns="3429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C000">
                    <a:lumMod val="40000"/>
                    <a:lumOff val="60000"/>
                  </a:srgbClr>
                </a:solidFill>
                <a:effectLst/>
                <a:uLnTx/>
                <a:uFillTx/>
                <a:ea typeface="Microsoft YaHei UI" panose="020B0503020204020204" pitchFamily="34" charset="-122"/>
                <a:cs typeface="+mn-cs"/>
              </a:rPr>
              <a:t>Spiritual Landscape &amp; Prayer Items</a:t>
            </a:r>
          </a:p>
        </p:txBody>
      </p:sp>
      <p:sp>
        <p:nvSpPr>
          <p:cNvPr id="6" name="Subtitle 2">
            <a:extLst>
              <a:ext uri="{FF2B5EF4-FFF2-40B4-BE49-F238E27FC236}">
                <a16:creationId xmlns:a16="http://schemas.microsoft.com/office/drawing/2014/main" id="{A0E16EDA-4878-8547-F493-20B1F141B932}"/>
              </a:ext>
            </a:extLst>
          </p:cNvPr>
          <p:cNvSpPr txBox="1">
            <a:spLocks/>
          </p:cNvSpPr>
          <p:nvPr/>
        </p:nvSpPr>
        <p:spPr>
          <a:xfrm>
            <a:off x="445187" y="1997918"/>
            <a:ext cx="5425216" cy="42550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altLang="zh-TW" b="0" i="0" u="none" strike="noStrike" kern="1200" cap="none" spc="0" normalizeH="0" baseline="0" noProof="0" dirty="0">
                <a:ln>
                  <a:noFill/>
                </a:ln>
                <a:solidFill>
                  <a:prstClr val="white"/>
                </a:solidFill>
                <a:effectLst/>
                <a:uLnTx/>
                <a:uFillTx/>
                <a:ea typeface="Microsoft YaHei UI" panose="020B0503020204020204" pitchFamily="34" charset="-122"/>
                <a:cs typeface="+mn-cs"/>
              </a:rPr>
              <a:t>Hakka Gospel Needs and Challenges</a:t>
            </a: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altLang="zh-TW" b="0" i="0" u="none" strike="noStrike" kern="1200" cap="none" spc="0" normalizeH="0" baseline="0" noProof="0" dirty="0">
                <a:ln>
                  <a:noFill/>
                </a:ln>
                <a:solidFill>
                  <a:prstClr val="white"/>
                </a:solidFill>
                <a:effectLst/>
                <a:uLnTx/>
                <a:uFillTx/>
                <a:ea typeface="Microsoft YaHei UI" panose="020B0503020204020204" pitchFamily="34" charset="-122"/>
                <a:cs typeface="+mn-cs"/>
              </a:rPr>
              <a:t>Translation and Publication of the Hakka Bible </a:t>
            </a: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altLang="zh-TW" b="0" i="0" u="none" strike="noStrike" kern="1200" cap="none" spc="0" normalizeH="0" baseline="0" noProof="0" dirty="0">
                <a:ln>
                  <a:noFill/>
                </a:ln>
                <a:solidFill>
                  <a:prstClr val="white"/>
                </a:solidFill>
                <a:effectLst/>
                <a:uLnTx/>
                <a:uFillTx/>
                <a:ea typeface="Microsoft YaHei UI" panose="020B0503020204020204" pitchFamily="34" charset="-122"/>
                <a:cs typeface="+mn-cs"/>
              </a:rPr>
              <a:t>History of Hakka Mission in Taiwan</a:t>
            </a: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altLang="zh-TW" b="0" i="0" u="none" strike="noStrike" kern="1200" cap="none" spc="0" normalizeH="0" baseline="0" noProof="0" dirty="0">
                <a:ln>
                  <a:noFill/>
                </a:ln>
                <a:solidFill>
                  <a:prstClr val="white"/>
                </a:solidFill>
                <a:effectLst/>
                <a:uLnTx/>
                <a:uFillTx/>
                <a:ea typeface="Microsoft YaHei UI" panose="020B0503020204020204" pitchFamily="34" charset="-122"/>
                <a:cs typeface="+mn-cs"/>
              </a:rPr>
              <a:t>Current Hakka Mission Resources</a:t>
            </a:r>
          </a:p>
        </p:txBody>
      </p:sp>
      <p:pic>
        <p:nvPicPr>
          <p:cNvPr id="10" name="Picture 9" descr="An open book with a few pages&#10;&#10;AI-generated content may be incorrect.">
            <a:extLst>
              <a:ext uri="{FF2B5EF4-FFF2-40B4-BE49-F238E27FC236}">
                <a16:creationId xmlns:a16="http://schemas.microsoft.com/office/drawing/2014/main" id="{66DD82E3-D11D-446D-B65E-27497CD6C8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09052" y="3599505"/>
            <a:ext cx="3403662" cy="3403662"/>
          </a:xfrm>
          <a:prstGeom prst="rect">
            <a:avLst/>
          </a:prstGeom>
        </p:spPr>
      </p:pic>
    </p:spTree>
    <p:extLst>
      <p:ext uri="{BB962C8B-B14F-4D97-AF65-F5344CB8AC3E}">
        <p14:creationId xmlns:p14="http://schemas.microsoft.com/office/powerpoint/2010/main" val="3652855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pic>
        <p:nvPicPr>
          <p:cNvPr id="7" name="Picture 6" descr="A group of men playing a game&#10;&#10;AI-generated content may be incorrect.">
            <a:extLst>
              <a:ext uri="{FF2B5EF4-FFF2-40B4-BE49-F238E27FC236}">
                <a16:creationId xmlns:a16="http://schemas.microsoft.com/office/drawing/2014/main" id="{02D9B7EC-7730-CCFB-B715-95EF7D6366C5}"/>
              </a:ext>
            </a:extLst>
          </p:cNvPr>
          <p:cNvPicPr>
            <a:picLocks noChangeAspect="1"/>
          </p:cNvPicPr>
          <p:nvPr/>
        </p:nvPicPr>
        <p:blipFill>
          <a:blip r:embed="rId3" cstate="screen">
            <a:alphaModFix amt="70000"/>
            <a:duotone>
              <a:prstClr val="black"/>
              <a:srgbClr val="D9C3A5">
                <a:tint val="50000"/>
                <a:satMod val="180000"/>
              </a:srgbClr>
            </a:duotone>
            <a:extLst>
              <a:ext uri="{28A0092B-C50C-407E-A947-70E740481C1C}">
                <a14:useLocalDpi xmlns:a14="http://schemas.microsoft.com/office/drawing/2010/main"/>
              </a:ext>
            </a:extLst>
          </a:blip>
          <a:srcRect t="5216" b="10408"/>
          <a:stretch>
            <a:fillRect/>
          </a:stretch>
        </p:blipFill>
        <p:spPr>
          <a:xfrm>
            <a:off x="0" y="0"/>
            <a:ext cx="12192000" cy="6858000"/>
          </a:xfrm>
          <a:prstGeom prst="rect">
            <a:avLst/>
          </a:prstGeom>
        </p:spPr>
      </p:pic>
      <p:sp>
        <p:nvSpPr>
          <p:cNvPr id="2" name="TextBox 1"/>
          <p:cNvSpPr txBox="1"/>
          <p:nvPr/>
        </p:nvSpPr>
        <p:spPr>
          <a:xfrm>
            <a:off x="0" y="3105835"/>
            <a:ext cx="12192000" cy="646331"/>
          </a:xfrm>
          <a:prstGeom prst="rect">
            <a:avLst/>
          </a:prstGeom>
          <a:noFill/>
        </p:spPr>
        <p:txBody>
          <a:bodyPr wrap="squar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prstClr val="white"/>
                </a:solidFill>
                <a:effectLst/>
                <a:uLnTx/>
                <a:uFillTx/>
                <a:ea typeface="Microsoft YaHei UI" panose="020B0503020204020204" pitchFamily="34" charset="-122"/>
                <a:cs typeface="+mn-cs"/>
              </a:rPr>
              <a:t>Let’s Pray Together for the </a:t>
            </a:r>
            <a:r>
              <a:rPr kumimoji="0" lang="en-US" altLang="zh-TW" sz="3600" b="1" i="0" u="none" strike="noStrike" kern="1200" cap="none" spc="0" normalizeH="0" baseline="0" noProof="0" dirty="0">
                <a:ln>
                  <a:noFill/>
                </a:ln>
                <a:solidFill>
                  <a:schemeClr val="accent4"/>
                </a:solidFill>
                <a:effectLst/>
                <a:uLnTx/>
                <a:uFillTx/>
                <a:ea typeface="Microsoft YaHei UI" panose="020B0503020204020204" pitchFamily="34" charset="-122"/>
                <a:cs typeface="+mn-cs"/>
              </a:rPr>
              <a:t>Hakka People</a:t>
            </a:r>
            <a:endParaRPr kumimoji="0" lang="en-US" sz="3600" b="1" i="0" u="none" strike="noStrike" kern="1200" cap="none" spc="0" normalizeH="0" baseline="0" noProof="0" dirty="0">
              <a:ln>
                <a:noFill/>
              </a:ln>
              <a:solidFill>
                <a:schemeClr val="accent4"/>
              </a:solidFill>
              <a:effectLst/>
              <a:uLnTx/>
              <a:uFillTx/>
              <a:ea typeface="Microsoft YaHei UI" panose="020B0503020204020204" pitchFamily="34" charset="-122"/>
              <a:cs typeface="+mn-cs"/>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0896603" y="371920"/>
            <a:ext cx="924479" cy="9234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9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04254"/>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12704964" y="71524"/>
            <a:ext cx="924477" cy="923480"/>
          </a:xfrm>
          <a:prstGeom prst="rect">
            <a:avLst/>
          </a:prstGeom>
        </p:spPr>
      </p:pic>
      <p:sp>
        <p:nvSpPr>
          <p:cNvPr id="5" name="TextBox 4">
            <a:extLst>
              <a:ext uri="{FF2B5EF4-FFF2-40B4-BE49-F238E27FC236}">
                <a16:creationId xmlns:a16="http://schemas.microsoft.com/office/drawing/2014/main" id="{884ABC94-E76C-195B-CAE5-57266DDA1642}"/>
              </a:ext>
            </a:extLst>
          </p:cNvPr>
          <p:cNvSpPr txBox="1"/>
          <p:nvPr/>
        </p:nvSpPr>
        <p:spPr>
          <a:xfrm>
            <a:off x="0" y="243512"/>
            <a:ext cx="12192000" cy="6370975"/>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E7E6E6"/>
                </a:solidFill>
                <a:effectLst/>
                <a:uLnTx/>
                <a:uFillTx/>
                <a:ea typeface="Microsoft JhengHei UI" panose="020B0604030504040204" pitchFamily="34" charset="-120"/>
                <a:cs typeface="+mn-cs"/>
              </a:rPr>
              <a:t>Dear Heavenly Father, thank you for Your wonderful creation and provision, </a:t>
            </a:r>
          </a:p>
          <a:p>
            <a:pPr marL="0" marR="0" lvl="0" indent="0" algn="ctr" defTabSz="914400" rtl="0" eaLnBrk="1" fontAlgn="auto" latinLnBrk="0" hangingPunct="1">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E7E6E6"/>
                </a:solidFill>
                <a:effectLst/>
                <a:uLnTx/>
                <a:uFillTx/>
                <a:ea typeface="Microsoft JhengHei UI" panose="020B0604030504040204" pitchFamily="34" charset="-120"/>
                <a:cs typeface="+mn-cs"/>
              </a:rPr>
              <a:t>allowing Hakka people to have their unique culture, traditions, language, and way of life.</a:t>
            </a:r>
          </a:p>
          <a:p>
            <a:pPr marL="0" marR="0" lvl="0" indent="0" algn="ctr" defTabSz="914400" rtl="0" eaLnBrk="1" fontAlgn="auto" latinLnBrk="0" hangingPunct="1">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E7E6E6"/>
                </a:solidFill>
                <a:effectLst/>
                <a:uLnTx/>
                <a:uFillTx/>
                <a:ea typeface="Microsoft JhengHei UI" panose="020B0604030504040204" pitchFamily="34" charset="-120"/>
                <a:cs typeface="+mn-cs"/>
              </a:rPr>
              <a:t>Although Hakka people have developed a distinctive language system during their long-term migration and settlement in different places, </a:t>
            </a:r>
          </a:p>
          <a:p>
            <a:pPr marL="0" marR="0" lvl="0" indent="0" algn="ctr" defTabSz="914400" rtl="0" eaLnBrk="1" fontAlgn="auto" latinLnBrk="0" hangingPunct="1">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E7E6E6"/>
                </a:solidFill>
                <a:effectLst/>
                <a:uLnTx/>
                <a:uFillTx/>
                <a:ea typeface="Microsoft JhengHei UI" panose="020B0604030504040204" pitchFamily="34" charset="-120"/>
                <a:cs typeface="+mn-cs"/>
              </a:rPr>
              <a:t>You are</a:t>
            </a:r>
            <a:r>
              <a:rPr lang="en-US" altLang="zh-TW" sz="2400" dirty="0">
                <a:solidFill>
                  <a:srgbClr val="E7E6E6"/>
                </a:solidFill>
                <a:ea typeface="Microsoft JhengHei UI" panose="020B0604030504040204" pitchFamily="34" charset="-120"/>
              </a:rPr>
              <a:t> </a:t>
            </a:r>
            <a:r>
              <a:rPr kumimoji="0" lang="en-US" altLang="zh-TW" sz="2400" b="0" i="0" u="none" strike="noStrike" kern="1200" cap="none" spc="0" normalizeH="0" baseline="0" noProof="0" dirty="0">
                <a:ln>
                  <a:noFill/>
                </a:ln>
                <a:solidFill>
                  <a:srgbClr val="E7E6E6"/>
                </a:solidFill>
                <a:effectLst/>
                <a:uLnTx/>
                <a:uFillTx/>
                <a:ea typeface="Microsoft JhengHei UI" panose="020B0604030504040204" pitchFamily="34" charset="-120"/>
                <a:cs typeface="+mn-cs"/>
              </a:rPr>
              <a:t>still able to express Your grace to them in a language familiar to them around the world. </a:t>
            </a:r>
          </a:p>
          <a:p>
            <a:pPr marL="0" marR="0" lvl="0" indent="0" algn="ctr" defTabSz="914400" rtl="0" eaLnBrk="1" fontAlgn="auto" latinLnBrk="0" hangingPunct="1">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E7E6E6"/>
                </a:solidFill>
                <a:effectLst/>
                <a:uLnTx/>
                <a:uFillTx/>
                <a:ea typeface="Microsoft JhengHei UI" panose="020B0604030504040204" pitchFamily="34" charset="-120"/>
                <a:cs typeface="+mn-cs"/>
              </a:rPr>
              <a:t>Thank you, Lord, for having reached the Hakka community long ago through missionaries, establishing many Hakka churches.</a:t>
            </a:r>
          </a:p>
          <a:p>
            <a:pPr marL="0" marR="0" lvl="0" indent="0" algn="ctr" defTabSz="914400" rtl="0" eaLnBrk="1" fontAlgn="auto" latinLnBrk="0" hangingPunct="1">
              <a:spcBef>
                <a:spcPts val="0"/>
              </a:spcBef>
              <a:spcAft>
                <a:spcPts val="0"/>
              </a:spcAft>
              <a:buClrTx/>
              <a:buSzTx/>
              <a:buFontTx/>
              <a:buNone/>
              <a:tabLst/>
              <a:defRPr/>
            </a:pPr>
            <a:r>
              <a:rPr kumimoji="0" lang="en-US" altLang="zh-TW" sz="2400" b="1" i="0" u="none" strike="noStrike" kern="1200" cap="none" spc="0" normalizeH="0" baseline="0" noProof="0" dirty="0">
                <a:ln>
                  <a:noFill/>
                </a:ln>
                <a:solidFill>
                  <a:srgbClr val="E7E6E6"/>
                </a:solidFill>
                <a:effectLst/>
                <a:uLnTx/>
                <a:uFillTx/>
                <a:ea typeface="Microsoft JhengHei UI" panose="020B0604030504040204" pitchFamily="34" charset="-120"/>
                <a:cs typeface="+mn-cs"/>
              </a:rPr>
              <a:t>May the Holy Spirit touch Hakka people from different backgrounds,</a:t>
            </a:r>
          </a:p>
          <a:p>
            <a:pPr marL="0" marR="0" lvl="0" indent="0" algn="ctr" defTabSz="914400" rtl="0" eaLnBrk="1" fontAlgn="auto" latinLnBrk="0" hangingPunct="1">
              <a:spcBef>
                <a:spcPts val="0"/>
              </a:spcBef>
              <a:spcAft>
                <a:spcPts val="0"/>
              </a:spcAft>
              <a:buClrTx/>
              <a:buSzTx/>
              <a:buFontTx/>
              <a:buNone/>
              <a:tabLst/>
              <a:defRPr/>
            </a:pPr>
            <a:r>
              <a:rPr kumimoji="0" lang="en-US" altLang="zh-TW" sz="2400" b="1" i="0" u="none" strike="noStrike" kern="1200" cap="none" spc="0" normalizeH="0" baseline="0" noProof="0" dirty="0">
                <a:ln>
                  <a:noFill/>
                </a:ln>
                <a:solidFill>
                  <a:srgbClr val="E7E6E6"/>
                </a:solidFill>
                <a:effectLst/>
                <a:uLnTx/>
                <a:uFillTx/>
                <a:ea typeface="Microsoft JhengHei UI" panose="020B0604030504040204" pitchFamily="34" charset="-120"/>
                <a:cs typeface="+mn-cs"/>
              </a:rPr>
              <a:t>so that Hakka people all over the world may see that You are the Father,</a:t>
            </a:r>
          </a:p>
          <a:p>
            <a:pPr marL="0" marR="0" lvl="0" indent="0" algn="ctr" defTabSz="914400" rtl="0" eaLnBrk="1" fontAlgn="auto" latinLnBrk="0" hangingPunct="1">
              <a:spcBef>
                <a:spcPts val="0"/>
              </a:spcBef>
              <a:spcAft>
                <a:spcPts val="0"/>
              </a:spcAft>
              <a:buClrTx/>
              <a:buSzTx/>
              <a:buFontTx/>
              <a:buNone/>
              <a:tabLst/>
              <a:defRPr/>
            </a:pPr>
            <a:r>
              <a:rPr kumimoji="0" lang="en-US" altLang="zh-TW" sz="2400" b="1" i="0" u="none" strike="noStrike" kern="1200" cap="none" spc="0" normalizeH="0" baseline="0" noProof="0" dirty="0">
                <a:ln>
                  <a:noFill/>
                </a:ln>
                <a:solidFill>
                  <a:srgbClr val="E7E6E6"/>
                </a:solidFill>
                <a:effectLst/>
                <a:uLnTx/>
                <a:uFillTx/>
                <a:ea typeface="Microsoft JhengHei UI" panose="020B0604030504040204" pitchFamily="34" charset="-120"/>
                <a:cs typeface="+mn-cs"/>
              </a:rPr>
              <a:t>for You made all the nations from one man, that they should inhabit the whole earth; </a:t>
            </a:r>
          </a:p>
          <a:p>
            <a:pPr marL="0" marR="0" lvl="0" indent="0" algn="ctr" defTabSz="914400" rtl="0" eaLnBrk="1" fontAlgn="auto" latinLnBrk="0" hangingPunct="1">
              <a:spcBef>
                <a:spcPts val="0"/>
              </a:spcBef>
              <a:spcAft>
                <a:spcPts val="0"/>
              </a:spcAft>
              <a:buClrTx/>
              <a:buSzTx/>
              <a:buFontTx/>
              <a:buNone/>
              <a:tabLst/>
              <a:defRPr/>
            </a:pPr>
            <a:r>
              <a:rPr kumimoji="0" lang="en-US" altLang="zh-TW" sz="2400" b="1" i="0" u="none" strike="noStrike" kern="1200" cap="none" spc="0" normalizeH="0" baseline="0" noProof="0" dirty="0">
                <a:ln>
                  <a:noFill/>
                </a:ln>
                <a:solidFill>
                  <a:srgbClr val="E7E6E6"/>
                </a:solidFill>
                <a:effectLst/>
                <a:uLnTx/>
                <a:uFillTx/>
                <a:ea typeface="Microsoft JhengHei UI" panose="020B0604030504040204" pitchFamily="34" charset="-120"/>
                <a:cs typeface="+mn-cs"/>
              </a:rPr>
              <a:t>and You marked out their appointed times in history and the boundaries of their lands.  </a:t>
            </a:r>
          </a:p>
          <a:p>
            <a:pPr marL="0" marR="0" lvl="0" indent="0" algn="ctr" defTabSz="914400" rtl="0" eaLnBrk="1" fontAlgn="auto" latinLnBrk="0" hangingPunct="1">
              <a:spcBef>
                <a:spcPts val="0"/>
              </a:spcBef>
              <a:spcAft>
                <a:spcPts val="0"/>
              </a:spcAft>
              <a:buClrTx/>
              <a:buSzTx/>
              <a:buFontTx/>
              <a:buNone/>
              <a:tabLst/>
              <a:defRPr/>
            </a:pPr>
            <a:r>
              <a:rPr kumimoji="0" lang="en-US" altLang="zh-TW" sz="2400" b="1" i="0" u="none" strike="noStrike" kern="1200" cap="none" spc="0" normalizeH="0" baseline="0" noProof="0" dirty="0">
                <a:ln>
                  <a:noFill/>
                </a:ln>
                <a:solidFill>
                  <a:srgbClr val="E7E6E6"/>
                </a:solidFill>
                <a:effectLst/>
                <a:uLnTx/>
                <a:uFillTx/>
                <a:ea typeface="Microsoft JhengHei UI" panose="020B0604030504040204" pitchFamily="34" charset="-120"/>
                <a:cs typeface="+mn-cs"/>
              </a:rPr>
              <a:t>You did this so that they would seek You and perhaps reach out for You and find You, </a:t>
            </a:r>
          </a:p>
          <a:p>
            <a:pPr marL="0" marR="0" lvl="0" indent="0" algn="ctr" defTabSz="914400" rtl="0" eaLnBrk="1" fontAlgn="auto" latinLnBrk="0" hangingPunct="1">
              <a:spcBef>
                <a:spcPts val="0"/>
              </a:spcBef>
              <a:spcAft>
                <a:spcPts val="0"/>
              </a:spcAft>
              <a:buClrTx/>
              <a:buSzTx/>
              <a:buFontTx/>
              <a:buNone/>
              <a:tabLst/>
              <a:defRPr/>
            </a:pPr>
            <a:r>
              <a:rPr kumimoji="0" lang="en-US" altLang="zh-TW" sz="2400" b="1" i="0" u="none" strike="noStrike" kern="1200" cap="none" spc="0" normalizeH="0" baseline="0" noProof="0" dirty="0">
                <a:ln>
                  <a:noFill/>
                </a:ln>
                <a:solidFill>
                  <a:srgbClr val="E7E6E6"/>
                </a:solidFill>
                <a:effectLst/>
                <a:uLnTx/>
                <a:uFillTx/>
                <a:ea typeface="Microsoft JhengHei UI" panose="020B0604030504040204" pitchFamily="34" charset="-120"/>
                <a:cs typeface="+mn-cs"/>
              </a:rPr>
              <a:t>though You are not far from any one of us.</a:t>
            </a:r>
          </a:p>
          <a:p>
            <a:pPr marL="0" marR="0" lvl="0" indent="0" algn="ctr" defTabSz="914400" rtl="0" eaLnBrk="1" fontAlgn="auto" latinLnBrk="0" hangingPunct="1">
              <a:spcBef>
                <a:spcPts val="0"/>
              </a:spcBef>
              <a:spcAft>
                <a:spcPts val="0"/>
              </a:spcAft>
              <a:buClrTx/>
              <a:buSzTx/>
              <a:buFontTx/>
              <a:buNone/>
              <a:tabLst/>
              <a:defRPr/>
            </a:pPr>
            <a:r>
              <a:rPr kumimoji="0" lang="en-US" altLang="zh-TW" sz="2400" b="1" i="0" u="none" strike="noStrike" kern="1200" cap="none" spc="0" normalizeH="0" baseline="0" noProof="0" dirty="0">
                <a:ln>
                  <a:noFill/>
                </a:ln>
                <a:solidFill>
                  <a:srgbClr val="E7E6E6"/>
                </a:solidFill>
                <a:effectLst/>
                <a:uLnTx/>
                <a:uFillTx/>
                <a:ea typeface="Microsoft JhengHei UI" panose="020B0604030504040204" pitchFamily="34" charset="-120"/>
                <a:cs typeface="+mn-cs"/>
              </a:rPr>
              <a:t>May the Lord continue to expand missionary work among the Hakka people,</a:t>
            </a:r>
          </a:p>
          <a:p>
            <a:pPr marL="0" marR="0" lvl="0" indent="0" algn="ctr" defTabSz="914400" rtl="0" eaLnBrk="1" fontAlgn="auto" latinLnBrk="0" hangingPunct="1">
              <a:spcBef>
                <a:spcPts val="0"/>
              </a:spcBef>
              <a:spcAft>
                <a:spcPts val="0"/>
              </a:spcAft>
              <a:buClrTx/>
              <a:buSzTx/>
              <a:buFontTx/>
              <a:buNone/>
              <a:tabLst/>
              <a:defRPr/>
            </a:pPr>
            <a:r>
              <a:rPr kumimoji="0" lang="en-US" altLang="zh-TW" sz="2400" b="1" i="0" u="none" strike="noStrike" kern="1200" cap="none" spc="0" normalizeH="0" baseline="0" noProof="0" dirty="0">
                <a:ln>
                  <a:noFill/>
                </a:ln>
                <a:solidFill>
                  <a:srgbClr val="E7E6E6"/>
                </a:solidFill>
                <a:effectLst/>
                <a:uLnTx/>
                <a:uFillTx/>
                <a:ea typeface="Microsoft JhengHei UI" panose="020B0604030504040204" pitchFamily="34" charset="-120"/>
                <a:cs typeface="+mn-cs"/>
              </a:rPr>
              <a:t>raising up generation after generation of Hakka people to become missionaries,</a:t>
            </a:r>
          </a:p>
          <a:p>
            <a:pPr marL="0" marR="0" lvl="0" indent="0" algn="ctr" defTabSz="914400" rtl="0" eaLnBrk="1" fontAlgn="auto" latinLnBrk="0" hangingPunct="1">
              <a:spcBef>
                <a:spcPts val="0"/>
              </a:spcBef>
              <a:spcAft>
                <a:spcPts val="0"/>
              </a:spcAft>
              <a:buClrTx/>
              <a:buSzTx/>
              <a:buFontTx/>
              <a:buNone/>
              <a:tabLst/>
              <a:defRPr/>
            </a:pPr>
            <a:r>
              <a:rPr kumimoji="0" lang="en-US" altLang="zh-TW" sz="2400" b="1" i="0" u="none" strike="noStrike" kern="1200" cap="none" spc="0" normalizeH="0" baseline="0" noProof="0" dirty="0">
                <a:ln>
                  <a:noFill/>
                </a:ln>
                <a:solidFill>
                  <a:srgbClr val="E7E6E6"/>
                </a:solidFill>
                <a:effectLst/>
                <a:uLnTx/>
                <a:uFillTx/>
                <a:ea typeface="Microsoft JhengHei UI" panose="020B0604030504040204" pitchFamily="34" charset="-120"/>
                <a:cs typeface="+mn-cs"/>
              </a:rPr>
              <a:t>bringing the gospel of the Lord Jesus Christ to every corner of the world!</a:t>
            </a:r>
          </a:p>
          <a:p>
            <a:pPr marL="0" marR="0" lvl="0" indent="0" algn="ctr" defTabSz="914400" rtl="0" eaLnBrk="1" fontAlgn="auto" latinLnBrk="0" hangingPunct="1">
              <a:spcBef>
                <a:spcPts val="0"/>
              </a:spcBef>
              <a:spcAft>
                <a:spcPts val="0"/>
              </a:spcAft>
              <a:buClrTx/>
              <a:buSzTx/>
              <a:buFontTx/>
              <a:buNone/>
              <a:tabLst/>
              <a:defRPr/>
            </a:pPr>
            <a:r>
              <a:rPr kumimoji="0" lang="en-US" altLang="zh-TW" sz="2400" b="1" i="0" u="none" strike="noStrike" kern="1200" cap="none" spc="0" normalizeH="0" baseline="0" noProof="0" dirty="0">
                <a:ln>
                  <a:noFill/>
                </a:ln>
                <a:solidFill>
                  <a:srgbClr val="E7E6E6"/>
                </a:solidFill>
                <a:effectLst/>
                <a:uLnTx/>
                <a:uFillTx/>
                <a:ea typeface="Microsoft JhengHei UI" panose="020B0604030504040204" pitchFamily="34" charset="-120"/>
                <a:cs typeface="+mn-cs"/>
              </a:rPr>
              <a:t>In the name of our Lord Jesus Christ we pray, Amen!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AC6D1"/>
        </a:solidFill>
        <a:effectLst/>
      </p:bgPr>
    </p:bg>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7B8C1AA4-C2AB-5C02-5E55-85B2144692B5}"/>
              </a:ext>
            </a:extLst>
          </p:cNvPr>
          <p:cNvSpPr/>
          <p:nvPr/>
        </p:nvSpPr>
        <p:spPr>
          <a:xfrm>
            <a:off x="-100263" y="2058325"/>
            <a:ext cx="12392526" cy="510138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97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979 h 10000"/>
              <a:gd name="connsiteX0" fmla="*/ 0 w 10015"/>
              <a:gd name="connsiteY0" fmla="*/ 4053 h 10000"/>
              <a:gd name="connsiteX1" fmla="*/ 10015 w 10015"/>
              <a:gd name="connsiteY1" fmla="*/ 0 h 10000"/>
              <a:gd name="connsiteX2" fmla="*/ 10015 w 10015"/>
              <a:gd name="connsiteY2" fmla="*/ 10000 h 10000"/>
              <a:gd name="connsiteX3" fmla="*/ 15 w 10015"/>
              <a:gd name="connsiteY3" fmla="*/ 10000 h 10000"/>
              <a:gd name="connsiteX4" fmla="*/ 0 w 10015"/>
              <a:gd name="connsiteY4" fmla="*/ 4053 h 10000"/>
              <a:gd name="connsiteX0" fmla="*/ 0 w 10005"/>
              <a:gd name="connsiteY0" fmla="*/ 5488 h 10000"/>
              <a:gd name="connsiteX1" fmla="*/ 10005 w 10005"/>
              <a:gd name="connsiteY1" fmla="*/ 0 h 10000"/>
              <a:gd name="connsiteX2" fmla="*/ 10005 w 10005"/>
              <a:gd name="connsiteY2" fmla="*/ 10000 h 10000"/>
              <a:gd name="connsiteX3" fmla="*/ 5 w 10005"/>
              <a:gd name="connsiteY3" fmla="*/ 10000 h 10000"/>
              <a:gd name="connsiteX4" fmla="*/ 0 w 10005"/>
              <a:gd name="connsiteY4" fmla="*/ 548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5" h="10000">
                <a:moveTo>
                  <a:pt x="0" y="5488"/>
                </a:moveTo>
                <a:lnTo>
                  <a:pt x="10005" y="0"/>
                </a:lnTo>
                <a:lnTo>
                  <a:pt x="10005" y="10000"/>
                </a:lnTo>
                <a:lnTo>
                  <a:pt x="5" y="10000"/>
                </a:lnTo>
                <a:cubicBezTo>
                  <a:pt x="0" y="8018"/>
                  <a:pt x="5" y="7470"/>
                  <a:pt x="0" y="5488"/>
                </a:cubicBezTo>
                <a:close/>
              </a:path>
            </a:pathLst>
          </a:custGeom>
          <a:solidFill>
            <a:srgbClr val="E0E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1" name="Picture 10">
            <a:extLst>
              <a:ext uri="{FF2B5EF4-FFF2-40B4-BE49-F238E27FC236}">
                <a16:creationId xmlns:a16="http://schemas.microsoft.com/office/drawing/2014/main" id="{48E6452A-F098-40B4-8671-56EC2843CF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13910" y="271432"/>
            <a:ext cx="3539114" cy="3539114"/>
          </a:xfrm>
          <a:prstGeom prst="rect">
            <a:avLst/>
          </a:prstGeom>
        </p:spPr>
      </p:pic>
      <p:pic>
        <p:nvPicPr>
          <p:cNvPr id="13" name="Picture 12" descr="A computer with a screen on&#10;&#10;Description automatically generated">
            <a:extLst>
              <a:ext uri="{FF2B5EF4-FFF2-40B4-BE49-F238E27FC236}">
                <a16:creationId xmlns:a16="http://schemas.microsoft.com/office/drawing/2014/main" id="{FF886CBC-CB25-4A43-1388-0512460151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8049" y="1326893"/>
            <a:ext cx="3596178" cy="3539114"/>
          </a:xfrm>
          <a:prstGeom prst="rect">
            <a:avLst/>
          </a:prstGeom>
        </p:spPr>
      </p:pic>
      <p:pic>
        <p:nvPicPr>
          <p:cNvPr id="15" name="Picture 14" descr="A white cell phone with a screen on&#10;&#10;Description automatically generated">
            <a:extLst>
              <a:ext uri="{FF2B5EF4-FFF2-40B4-BE49-F238E27FC236}">
                <a16:creationId xmlns:a16="http://schemas.microsoft.com/office/drawing/2014/main" id="{81000545-7F26-A689-AC20-17651304A26E}"/>
              </a:ext>
            </a:extLst>
          </p:cNvPr>
          <p:cNvPicPr>
            <a:picLocks noChangeAspect="1"/>
          </p:cNvPicPr>
          <p:nvPr/>
        </p:nvPicPr>
        <p:blipFill>
          <a:blip r:embed="rId5" cstate="print">
            <a:extLst>
              <a:ext uri="{28A0092B-C50C-407E-A947-70E740481C1C}">
                <a14:useLocalDpi xmlns:a14="http://schemas.microsoft.com/office/drawing/2010/main" val="0"/>
              </a:ext>
            </a:extLst>
          </a:blip>
          <a:srcRect l="25408" t="15681" r="26356" b="13627"/>
          <a:stretch/>
        </p:blipFill>
        <p:spPr>
          <a:xfrm>
            <a:off x="4106008" y="2716823"/>
            <a:ext cx="1562042" cy="2252913"/>
          </a:xfrm>
          <a:prstGeom prst="rect">
            <a:avLst/>
          </a:prstGeom>
        </p:spPr>
      </p:pic>
      <p:pic>
        <p:nvPicPr>
          <p:cNvPr id="17" name="Picture 16" descr="A tablet with a screen on it&#10;&#10;Description automatically generated">
            <a:extLst>
              <a:ext uri="{FF2B5EF4-FFF2-40B4-BE49-F238E27FC236}">
                <a16:creationId xmlns:a16="http://schemas.microsoft.com/office/drawing/2014/main" id="{A6FD7627-893E-9349-DE81-9266C4BFBDEE}"/>
              </a:ext>
            </a:extLst>
          </p:cNvPr>
          <p:cNvPicPr>
            <a:picLocks noChangeAspect="1"/>
          </p:cNvPicPr>
          <p:nvPr/>
        </p:nvPicPr>
        <p:blipFill>
          <a:blip r:embed="rId6" cstate="print">
            <a:extLst>
              <a:ext uri="{28A0092B-C50C-407E-A947-70E740481C1C}">
                <a14:useLocalDpi xmlns:a14="http://schemas.microsoft.com/office/drawing/2010/main" val="0"/>
              </a:ext>
            </a:extLst>
          </a:blip>
          <a:srcRect l="13642" t="21699" r="13542" b="20277"/>
          <a:stretch/>
        </p:blipFill>
        <p:spPr>
          <a:xfrm>
            <a:off x="1748024" y="3658559"/>
            <a:ext cx="2357984" cy="1849179"/>
          </a:xfrm>
          <a:prstGeom prst="rect">
            <a:avLst/>
          </a:prstGeom>
        </p:spPr>
      </p:pic>
      <p:pic>
        <p:nvPicPr>
          <p:cNvPr id="766" name="Graphic 765">
            <a:extLst>
              <a:ext uri="{FF2B5EF4-FFF2-40B4-BE49-F238E27FC236}">
                <a16:creationId xmlns:a16="http://schemas.microsoft.com/office/drawing/2014/main" id="{00D2B789-C4A5-3F44-F101-67B7FB5F6B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63615" y="4294911"/>
            <a:ext cx="1562042" cy="2266492"/>
          </a:xfrm>
          <a:prstGeom prst="rect">
            <a:avLst/>
          </a:prstGeom>
        </p:spPr>
      </p:pic>
      <p:pic>
        <p:nvPicPr>
          <p:cNvPr id="768" name="Graphic 767">
            <a:extLst>
              <a:ext uri="{FF2B5EF4-FFF2-40B4-BE49-F238E27FC236}">
                <a16:creationId xmlns:a16="http://schemas.microsoft.com/office/drawing/2014/main" id="{2FD576E4-D4CE-A6DA-80EF-DA4D4D0179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20586" y="4294910"/>
            <a:ext cx="1562042" cy="2266492"/>
          </a:xfrm>
          <a:prstGeom prst="rect">
            <a:avLst/>
          </a:prstGeom>
        </p:spPr>
      </p:pic>
      <p:pic>
        <p:nvPicPr>
          <p:cNvPr id="770" name="Graphic 769">
            <a:extLst>
              <a:ext uri="{FF2B5EF4-FFF2-40B4-BE49-F238E27FC236}">
                <a16:creationId xmlns:a16="http://schemas.microsoft.com/office/drawing/2014/main" id="{8DA36F1E-8B60-BA48-A2DF-65DFF6AD41D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6344" y="2182848"/>
            <a:ext cx="3672867" cy="1246152"/>
          </a:xfrm>
          <a:prstGeom prst="rect">
            <a:avLst/>
          </a:prstGeom>
        </p:spPr>
      </p:pic>
      <p:pic>
        <p:nvPicPr>
          <p:cNvPr id="772" name="Graphic 771">
            <a:extLst>
              <a:ext uri="{FF2B5EF4-FFF2-40B4-BE49-F238E27FC236}">
                <a16:creationId xmlns:a16="http://schemas.microsoft.com/office/drawing/2014/main" id="{2FDFC74A-14AA-70AB-4E91-44A84983451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6344" y="5117678"/>
            <a:ext cx="1060729" cy="1437877"/>
          </a:xfrm>
          <a:prstGeom prst="rect">
            <a:avLst/>
          </a:prstGeom>
        </p:spPr>
      </p:pic>
      <p:pic>
        <p:nvPicPr>
          <p:cNvPr id="6" name="Graphic 5">
            <a:extLst>
              <a:ext uri="{FF2B5EF4-FFF2-40B4-BE49-F238E27FC236}">
                <a16:creationId xmlns:a16="http://schemas.microsoft.com/office/drawing/2014/main" id="{7189B995-1A7C-77E1-473D-0E3C8CAF492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810270" y="5132963"/>
            <a:ext cx="4561968" cy="1202907"/>
          </a:xfrm>
          <a:prstGeom prst="rect">
            <a:avLst/>
          </a:prstGeom>
        </p:spPr>
      </p:pic>
      <p:pic>
        <p:nvPicPr>
          <p:cNvPr id="4" name="Graphic 3">
            <a:extLst>
              <a:ext uri="{FF2B5EF4-FFF2-40B4-BE49-F238E27FC236}">
                <a16:creationId xmlns:a16="http://schemas.microsoft.com/office/drawing/2014/main" id="{0487067B-A6E8-8689-F474-AA99AF14B68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88199" y="455750"/>
            <a:ext cx="3222071" cy="1498846"/>
          </a:xfrm>
          <a:prstGeom prst="rect">
            <a:avLst/>
          </a:prstGeom>
        </p:spPr>
      </p:pic>
    </p:spTree>
    <p:extLst>
      <p:ext uri="{BB962C8B-B14F-4D97-AF65-F5344CB8AC3E}">
        <p14:creationId xmlns:p14="http://schemas.microsoft.com/office/powerpoint/2010/main" val="11657307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up)">
                                      <p:cBhvr>
                                        <p:cTn id="8" dur="500"/>
                                        <p:tgtEl>
                                          <p:spTgt spid="17"/>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ppt_y</p:attrName>
                                        </p:attrNameLst>
                                      </p:cBhvr>
                                      <p:tavLst>
                                        <p:tav tm="0">
                                          <p:val>
                                            <p:strVal val="#ppt_y+#ppt_h*1.125000"/>
                                          </p:val>
                                        </p:tav>
                                        <p:tav tm="100000">
                                          <p:val>
                                            <p:strVal val="#ppt_y"/>
                                          </p:val>
                                        </p:tav>
                                      </p:tavLst>
                                    </p:anim>
                                    <p:animEffect transition="in" filter="wipe(up)">
                                      <p:cBhvr>
                                        <p:cTn id="13" dur="500"/>
                                        <p:tgtEl>
                                          <p:spTgt spid="15"/>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up)">
                                      <p:cBhvr>
                                        <p:cTn id="18" dur="500"/>
                                        <p:tgtEl>
                                          <p:spTgt spid="13"/>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ppt_y</p:attrName>
                                        </p:attrNameLst>
                                      </p:cBhvr>
                                      <p:tavLst>
                                        <p:tav tm="0">
                                          <p:val>
                                            <p:strVal val="#ppt_y+#ppt_h*1.125000"/>
                                          </p:val>
                                        </p:tav>
                                        <p:tav tm="100000">
                                          <p:val>
                                            <p:strVal val="#ppt_y"/>
                                          </p:val>
                                        </p:tav>
                                      </p:tavLst>
                                    </p:anim>
                                    <p:animEffect transition="in" filter="wipe(up)">
                                      <p:cBhvr>
                                        <p:cTn id="23" dur="500"/>
                                        <p:tgtEl>
                                          <p:spTgt spid="11"/>
                                        </p:tgtEl>
                                      </p:cBhvr>
                                    </p:animEffect>
                                  </p:childTnLst>
                                </p:cTn>
                              </p:par>
                            </p:childTnLst>
                          </p:cTn>
                        </p:par>
                        <p:par>
                          <p:cTn id="24" fill="hold">
                            <p:stCondLst>
                              <p:cond delay="2000"/>
                            </p:stCondLst>
                            <p:childTnLst>
                              <p:par>
                                <p:cTn id="25" presetID="26" presetClass="emph" presetSubtype="0" fill="hold" nodeType="afterEffect">
                                  <p:stCondLst>
                                    <p:cond delay="0"/>
                                  </p:stCondLst>
                                  <p:childTnLst>
                                    <p:animEffect transition="out" filter="fade">
                                      <p:cBhvr>
                                        <p:cTn id="26" dur="500" tmFilter="0, 0; .2, .5; .8, .5; 1, 0"/>
                                        <p:tgtEl>
                                          <p:spTgt spid="6"/>
                                        </p:tgtEl>
                                      </p:cBhvr>
                                    </p:animEffect>
                                    <p:animScale>
                                      <p:cBhvr>
                                        <p:cTn id="2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TotalTime>
  <Words>1478</Words>
  <Application>Microsoft Office PowerPoint</Application>
  <PresentationFormat>Widescreen</PresentationFormat>
  <Paragraphs>100</Paragraphs>
  <Slides>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Microsoft JhengHei</vt:lpstr>
      <vt:lpstr>Microsoft JhengHei UI</vt:lpstr>
      <vt:lpstr>Microsoft YaHei UI</vt:lpstr>
      <vt:lpstr>tt_norms</vt:lpstr>
      <vt:lpstr>Aptos</vt:lpstr>
      <vt:lpstr>Arial</vt:lpstr>
      <vt:lpstr>Calibri</vt:lpstr>
      <vt:lpstr>Calibri Light</vt:lpstr>
      <vt:lpstr>Open Sans</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Enoch Lee</dc:creator>
  <cp:lastModifiedBy>Guan Fung Howe</cp:lastModifiedBy>
  <cp:revision>68</cp:revision>
  <dcterms:created xsi:type="dcterms:W3CDTF">2025-08-21T23:07:31Z</dcterms:created>
  <dcterms:modified xsi:type="dcterms:W3CDTF">2025-08-29T05:48:47Z</dcterms:modified>
</cp:coreProperties>
</file>