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0.svg" ContentType="image/svg+xml"/>
  <Override PartName="/ppt/media/image2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383" r:id="rId6"/>
    <p:sldId id="384" r:id="rId7"/>
    <p:sldId id="259" r:id="rId8"/>
    <p:sldId id="265" r:id="rId9"/>
    <p:sldId id="268" r:id="rId10"/>
    <p:sldId id="381" r:id="rId11"/>
    <p:sldId id="343" r:id="rId12"/>
    <p:sldId id="3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3250"/>
    <a:srgbClr val="FFFFFF"/>
    <a:srgbClr val="7E6D4A"/>
    <a:srgbClr val="358AA1"/>
    <a:srgbClr val="9E885C"/>
    <a:srgbClr val="973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633" autoAdjust="0"/>
  </p:normalViewPr>
  <p:slideViewPr>
    <p:cSldViewPr snapToGrid="0">
      <p:cViewPr>
        <p:scale>
          <a:sx n="33" d="100"/>
          <a:sy n="33" d="100"/>
        </p:scale>
        <p:origin x="1971" y="8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66D4-4B70-4012-8917-BF9EDCC134B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DA4C3-ED0E-482C-87DC-253A6C39A12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今天的北非或许难以让人想到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基督教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，但是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公元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世纪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的北非，是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基督教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发展重镇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特土良是北非的迦太基人，居普良、奥古斯丁是阿马齐格人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</a:t>
            </a:r>
            <a:br>
              <a:rPr lang="en-MY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阿马齐格人是北非原住民，这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片土地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是基督信仰传向万民的见证之一。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这个月我们要为北非的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阿尔及利亚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突尼西亚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及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摩洛哥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祷告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，愿基督的名再次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被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高举。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B68893-C60C-4AFF-9669-758510979F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9F1901-2DA5-4AAE-ACDD-79CB8096E104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）人口与宗教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人口：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4616 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万人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阿尔及利亚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是伊斯兰教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国家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属于北非地域大国及中等强国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阿尔及利亚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99%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民衆属于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逊尼派穆斯林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基督徒只占不到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1%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人口。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基督教在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世纪消失无踪，到了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十二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世纪，没有任何基督徒或基督教会留存下来。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）封闭的地中海国家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封闭、专权、保守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是阿尔及利亚的标签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，外国人难以获得签证进入阿尔及利亚。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有人形容阿尔及利亚为北非的朝鲜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军方把持政治，以阴谋论揣度世界，不信任任何一方，</a:t>
            </a:r>
            <a:br>
              <a:rPr lang="en-MY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并用反犹主义和伊斯兰主义来分裂和统治国家。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现任阿尔及利亚总统被认为是军方扶持的傀儡人物。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）经济结构单一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阿尔及利亚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的经济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非常依赖天然气和石油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出口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，因此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政府一直想要让国家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经济结构多样化。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法国、意大利、西班牙和中国是阿尔及利亚贸易进出口的合作好伙伴。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endParaRPr lang="en-US" sz="1200" b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）发展之路举步维艰</a:t>
            </a:r>
            <a:endParaRPr lang="en-US" altLang="zh-CN" sz="1200" b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阿尔及利亚从独立、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1990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年代内战、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2011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年阿拉伯之春、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年全球油价下跌，到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新冠疫情世界大停摆，经历无数磨难。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虽然贵为非洲最大的天然气生产国，产量世界第四大，但国家建设陈旧落后、缺乏管理、经济不发达，富裕程度属于全球中段班，介于南非和蒙古的水平。</a:t>
            </a:r>
            <a:endParaRPr lang="en-US" sz="1200" b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0192DF-B3B4-4508-9DEE-39124EB467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）人口与宗教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人口：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1220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万人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99%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民衆属于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逊尼派穆斯林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其他宗教包括基督教、犹太教、巴哈伊教和无神论。目前，福音派基督徒约有三千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）消逝的基督教灯塔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突尼西亚的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迦太基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北非最重要的基督教中心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，曾经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孕育出几位重要基督教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教父：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第一位提出「三位一体」概念的特土良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面对逼迫仍然说出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感谢上帝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居普良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曾在迦太基求学及任教的奥古斯丁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公元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397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年在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迦太基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召开的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大公会议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确认新约的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卷书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伊斯兰教在</a:t>
            </a:r>
            <a:r>
              <a:rPr lang="zh-TW" altLang="en-US" dirty="0"/>
              <a:t>七世纪兴起，北非教会遭受沉重打击，许多信徒殉道或改信伊斯兰</a:t>
            </a:r>
            <a:r>
              <a:rPr lang="zh-CN" altLang="en-US" dirty="0"/>
              <a:t>教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CN" altLang="en-US" dirty="0"/>
              <a:t>越来越小的基督徒群体不断</a:t>
            </a:r>
            <a:r>
              <a:rPr lang="zh-TW" altLang="en-US" dirty="0"/>
              <a:t>在逆境中挣扎</a:t>
            </a:r>
            <a:r>
              <a:rPr lang="zh-CN" altLang="en-US" dirty="0"/>
              <a:t>求</a:t>
            </a:r>
            <a:r>
              <a:rPr lang="zh-TW" altLang="en-US" dirty="0"/>
              <a:t>存，</a:t>
            </a:r>
            <a:r>
              <a:rPr lang="zh-CN" altLang="en-US" dirty="0"/>
              <a:t>直到十五世纪几乎再也没有基督徒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「阿拉伯之春」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发源地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2011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突尼西亚青年抗议自焚，引发茉莉花革命，点燃阿拉伯各国的起义运动，即「阿拉伯之春」。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突尼西亚是当中唯一推翻专制政府，建立民主的国家。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）持续十年的紧急状态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，突尼西亚发生了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总统卫兵遇袭事件，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从此全国进入进入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紧急状态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至今政府仍然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禁止大型集会、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严格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审查媒体、实施宵禁，影响人民的基本自由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，也强力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打压反对派和其他批评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者的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声音。</a:t>
            </a:r>
            <a:endParaRPr lang="en-US" sz="1200" b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0192DF-B3B4-4508-9DEE-39124EB467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）人口与宗教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人口：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3771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万人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99%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民衆属于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逊尼派穆斯林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其他宗教包含什叶派、伊巴德派、巴哈伊信仰和基督教。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基督教是摩洛哥第二大宗教，不过基督徒多数为外国技术移民，福音派基督徒约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万人。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）自认爲是阿拉伯人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摩洛哥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拥有多元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民族，如阿马齐格人、东方的腓尼基人、撒哈拉以南的非洲黑人和北方的罗</a:t>
            </a:r>
            <a:r>
              <a:rPr lang="zh-TW" alt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姆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人、安达卢西亚人及犹太人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等等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由于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阿拉伯文化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占主导地位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因此</a:t>
            </a:r>
            <a:r>
              <a:rPr lang="ja-JP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大部分摩洛哥人</a:t>
            </a:r>
            <a:r>
              <a:rPr lang="zh-CN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会称自己为</a:t>
            </a:r>
            <a:r>
              <a:rPr lang="ja-JP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阿拉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伯人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）五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十年战争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摩洛哥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于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1975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年吞并前西班牙殖民地西撒哈拉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Western Sahara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与波利萨里奥阵线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Polisario Front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撒哈拉人起冲突，战争直到今天未止息。</a:t>
            </a:r>
            <a:endParaRPr lang="zh-TW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）与突尼西亚抢游客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摩洛哥主要经济来源是旅游业。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2023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年，国际游客人数为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1,450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万，收入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超过一亿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迪拉姆，创历史新高。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目前，摩洛哥政府积极开发徒步旅行以及沙漠旅游，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与突尼西亚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在旅游业中一决高下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sz="1200" b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0192DF-B3B4-4508-9DEE-39124EB467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认识耶稣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北非三国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都是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穆斯林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国家，大部分人信奉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伊斯兰教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求神打开他们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心眼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，使他们能看见耶稣就是唯一的道路、真理、生命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对话机会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求神赐给基督徒智慧与爱心，在与北非三国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多个民族的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朋友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相处时，能见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证基督。</a:t>
            </a:r>
            <a:endParaRPr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求圣灵带领，使基督徒的言语能够温柔而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带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有能力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宣教士与本地基督徒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在北非三国传福音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是一件很危险的事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，许多宣教士与本地信徒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会</a:t>
            </a:r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面临逼迫与监禁。</a:t>
            </a:r>
            <a:endParaRPr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求神保守他们的信心，使他们刚强壮胆，持续见证基督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0192DF-B3B4-4508-9DEE-39124EB467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altLang="zh-TW" sz="2800" b="0" i="0" dirty="0">
              <a:solidFill>
                <a:srgbClr val="1B1C1D"/>
              </a:solidFill>
              <a:effectLst/>
              <a:latin typeface="tt_nor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70A47A-5C7E-436F-BE97-00A491856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D66D9-DB0C-486F-9C7A-E6720AD295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9F1901-2DA5-4AAE-ACDD-79CB8096E104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70A47A-5C7E-436F-BE97-00A491856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5A45-182C-4E41-B256-DA1A5AD41A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EB14-9344-4064-9958-A8BCE4B749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B5A45-182C-4E41-B256-DA1A5AD41A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1EB14-9344-4064-9958-A8BCE4B749C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119" r="-26" b="7589"/>
          <a:stretch>
            <a:fillRect/>
          </a:stretch>
        </p:blipFill>
        <p:spPr>
          <a:xfrm>
            <a:off x="-2" y="0"/>
            <a:ext cx="1577755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09147" y="4816713"/>
            <a:ext cx="297370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2025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年10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月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noProof="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北非三国</a:t>
            </a:r>
            <a:endParaRPr kumimoji="0" lang="en-MY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6414" y="893869"/>
            <a:ext cx="2359172" cy="2579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0043" y="526096"/>
            <a:ext cx="831271" cy="1331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2842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4063" y="2273770"/>
            <a:ext cx="1914259" cy="26063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1050" y="2316839"/>
            <a:ext cx="2278571" cy="2491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3000">
        <p14:pan dir="u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3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5536" y="731661"/>
            <a:ext cx="5330622" cy="93027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阿尔及利亚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Algeria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7" r="18987"/>
          <a:stretch>
            <a:fillRect/>
          </a:stretch>
        </p:blipFill>
        <p:spPr>
          <a:xfrm>
            <a:off x="8811491" y="0"/>
            <a:ext cx="3402974" cy="6858000"/>
          </a:xfrm>
          <a:prstGeom prst="rect">
            <a:avLst/>
          </a:prstGeom>
        </p:spPr>
      </p:pic>
      <p:sp>
        <p:nvSpPr>
          <p:cNvPr id="5" name="Subtitle 2"/>
          <p:cNvSpPr txBox="1"/>
          <p:nvPr/>
        </p:nvSpPr>
        <p:spPr>
          <a:xfrm>
            <a:off x="341559" y="2165746"/>
            <a:ext cx="10654798" cy="484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人口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4616 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万</a:t>
            </a:r>
            <a:br>
              <a:rPr lang="en-MY" altLang="zh-CN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宗教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TW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99% 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逊尼派穆斯林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基督徒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少于</a:t>
            </a:r>
            <a:r>
              <a:rPr lang="en-US" altLang="zh-TW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1%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封闭、专权、保守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难以获得签证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经济结构单一，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依赖天然气和石油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出口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发展维艰</a:t>
            </a:r>
            <a:r>
              <a:rPr lang="zh-CN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建设陈旧、缺乏管理、经济落后</a:t>
            </a:r>
            <a:endParaRPr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4" y="371920"/>
            <a:ext cx="924477" cy="923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" y="565265"/>
            <a:ext cx="1752888" cy="1169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4" b="23156"/>
          <a:stretch>
            <a:fillRect/>
          </a:stretch>
        </p:blipFill>
        <p:spPr>
          <a:xfrm>
            <a:off x="6895036" y="585535"/>
            <a:ext cx="1747797" cy="17220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6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9" r="8239"/>
          <a:stretch>
            <a:fillRect/>
          </a:stretch>
        </p:blipFill>
        <p:spPr>
          <a:xfrm>
            <a:off x="8395854" y="0"/>
            <a:ext cx="38186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3191" y="615286"/>
            <a:ext cx="5330622" cy="93027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突尼西亚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FFC000">
                    <a:lumMod val="40000"/>
                    <a:lumOff val="60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Tunisia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409101" y="1717195"/>
            <a:ext cx="10437628" cy="4959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人口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TW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1220 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万人</a:t>
            </a:r>
            <a:br>
              <a:rPr lang="en-MY" altLang="zh-TW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宗教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TW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99% 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逊尼派穆斯林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br>
              <a:rPr lang="en-MY" altLang="zh-CN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福音派基督徒约三千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迦太基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是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北非最重要的基督教中心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br>
              <a:rPr lang="en-MY" altLang="zh-CN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基督教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教父：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特土良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居普良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、奥古斯丁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「阿拉伯之春」发源地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持续十年的紧急状态</a:t>
            </a:r>
            <a:endParaRPr lang="en-US" altLang="zh-CN" sz="32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4" y="371920"/>
            <a:ext cx="924477" cy="923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506" y="498764"/>
            <a:ext cx="1619926" cy="1080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37"/>
          <a:stretch>
            <a:fillRect/>
          </a:stretch>
        </p:blipFill>
        <p:spPr>
          <a:xfrm>
            <a:off x="6482534" y="581889"/>
            <a:ext cx="1747797" cy="17220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8A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r="8282"/>
          <a:stretch>
            <a:fillRect/>
          </a:stretch>
        </p:blipFill>
        <p:spPr>
          <a:xfrm>
            <a:off x="8395854" y="0"/>
            <a:ext cx="38186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4496" y="695874"/>
            <a:ext cx="5330622" cy="93027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摩洛哥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Morocco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281029" y="2048012"/>
            <a:ext cx="10943009" cy="4707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人口：</a:t>
            </a:r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3771 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万人</a:t>
            </a:r>
            <a:br>
              <a:rPr lang="en-MY" altLang="zh-CN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宗教：</a:t>
            </a:r>
            <a:r>
              <a:rPr lang="en-US" altLang="zh-TW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99% 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逊尼派穆斯林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br>
              <a:rPr lang="en-MY" altLang="zh-CN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福音派基督徒约 </a:t>
            </a:r>
            <a:r>
              <a:rPr lang="en-US" altLang="zh-TW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 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万人</a:t>
            </a:r>
            <a:endParaRPr lang="en-MY" altLang="zh-TW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拥有多元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民族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大部分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自认爲是阿拉伯人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与</a:t>
            </a:r>
            <a:r>
              <a:rPr lang="zh-CN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西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撒哈拉人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TW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五十年</a:t>
            </a:r>
            <a:r>
              <a:rPr lang="zh-CN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战争持续至今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主要经济来源是旅游业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TW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与突尼西亚</a:t>
            </a:r>
            <a:r>
              <a:rPr lang="zh-CN" altLang="en-US" sz="3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竞争</a:t>
            </a:r>
            <a:endParaRPr lang="en-US" altLang="zh-CN" sz="32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4" y="371920"/>
            <a:ext cx="924477" cy="923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506" y="581889"/>
            <a:ext cx="1619926" cy="1080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34850" r="17358" b="8946"/>
          <a:stretch>
            <a:fillRect/>
          </a:stretch>
        </p:blipFill>
        <p:spPr>
          <a:xfrm>
            <a:off x="6048330" y="581889"/>
            <a:ext cx="2182001" cy="21498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4" y="371920"/>
            <a:ext cx="924477" cy="92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39" b="12055"/>
          <a:stretch>
            <a:fillRect/>
          </a:stretch>
        </p:blipFill>
        <p:spPr>
          <a:xfrm>
            <a:off x="0" y="0"/>
            <a:ext cx="122199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7198" y="530846"/>
            <a:ext cx="5330622" cy="93027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代祷事项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Prayer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491888" y="1961278"/>
            <a:ext cx="11037603" cy="4896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认识耶稣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：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求神打开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他们的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心眼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br>
              <a:rPr lang="en-MY" altLang="ja-JP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看见耶稣就是唯一的道路、真理、生命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对话机会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：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求神赐给基督徒智慧与爱心，</a:t>
            </a:r>
            <a:br>
              <a:rPr lang="en-MY" altLang="ja-JP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与三国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民族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朋友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相处</a:t>
            </a:r>
            <a:r>
              <a:rPr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时，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见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证基督。</a:t>
            </a:r>
            <a:endParaRPr lang="en-US" altLang="ja-JP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>
              <a:lnSpc>
                <a:spcPts val="4800"/>
              </a:lnSpc>
              <a:spcBef>
                <a:spcPts val="1200"/>
              </a:spcBef>
              <a:buFont typeface="+mj-lt"/>
              <a:buAutoNum type="arabicPeriod"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宣教士与本地基督徒</a:t>
            </a:r>
            <a:r>
              <a:rPr lang="zh-CN" altLang="en-US" sz="3200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求神保守他们的信心，</a:t>
            </a:r>
            <a:br>
              <a:rPr lang="en-MY" altLang="ja-JP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ja-JP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使他们刚强壮胆，持续见证基督</a:t>
            </a:r>
            <a:r>
              <a:rPr lang="zh-TW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8" b="4143"/>
          <a:stretch>
            <a:fillRect/>
          </a:stretch>
        </p:blipFill>
        <p:spPr>
          <a:xfrm>
            <a:off x="-5475" y="-1"/>
            <a:ext cx="12202950" cy="100916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490692"/>
            <a:ext cx="12192000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让我们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同心为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北非三国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祷告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3" y="371920"/>
            <a:ext cx="924479" cy="923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3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8806" y="197361"/>
            <a:ext cx="924477" cy="92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826" y="574372"/>
            <a:ext cx="11264348" cy="6015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亲爱的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天父，</a:t>
            </a:r>
            <a:br>
              <a:rPr kumimoji="0" lang="en-MY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祢昔日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如何呼召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旷野中的子民，</a:t>
            </a:r>
            <a:br>
              <a:rPr kumimoji="0" lang="en-MY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今日也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照样呼召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阿尔及利亚、突尼西亚和摩洛哥的人归向祢。</a:t>
            </a:r>
            <a:br>
              <a:rPr kumimoji="0" lang="en-MY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传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福音的脚步在这里寸步难行，</a:t>
            </a:r>
            <a:br>
              <a:rPr kumimoji="0" lang="en-MY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许多牧者与信徒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常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常面对逼迫、监禁与教会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被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关闭的窘迫，</a:t>
            </a:r>
            <a:br>
              <a:rPr kumimoji="0" lang="en-MY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但求祢成为他们的力量，</a:t>
            </a:r>
            <a:br>
              <a:rPr lang="en-US" altLang="zh-TW" sz="3000" dirty="0">
                <a:solidFill>
                  <a:srgbClr val="E7E6E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愿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他们处处受困，却不被捆住；遭受迫害，却不被撇弃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b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恳求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主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记念那被忽略的少数民族，他们孤单无声，被忽视也被排挤。</a:t>
            </a:r>
            <a:endParaRPr kumimoji="0" lang="zh-TW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ts val="3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愿祢医治他们的伤痕，亲自寻见他们，</a:t>
            </a:r>
            <a:br>
              <a:rPr kumimoji="0" lang="en-MY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让他们知道自己不再是被遗忘的一群，而是祢所拣选的儿女，</a:t>
            </a:r>
            <a:br>
              <a:rPr kumimoji="0" lang="en-MY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愿他们在基督里得享永恒的救恩与盼望。</a:t>
            </a:r>
            <a:br>
              <a:rPr kumimoji="0" lang="en-MY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奉主耶稣基督的名求，阿们！</a:t>
            </a:r>
            <a:endParaRPr kumimoji="0" lang="zh-TW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02517" y="2988430"/>
            <a:ext cx="6911401" cy="911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不再是个人的祷告，我们开始一起祈祷。</a:t>
            </a:r>
            <a:b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</a:b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30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分钟，生活再忙碌的人都能找到时间参与。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-204122" y="1"/>
            <a:ext cx="4713254" cy="6858000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33145" y="4273637"/>
            <a:ext cx="4866748" cy="1939381"/>
          </a:xfrm>
          <a:prstGeom prst="rect">
            <a:avLst/>
          </a:prstGeom>
        </p:spPr>
      </p:pic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5408" y="944442"/>
            <a:ext cx="5726021" cy="1822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3000">
        <p14:pan dir="u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t="16279" r="511"/>
          <a:stretch>
            <a:fillRect/>
          </a:stretch>
        </p:blipFill>
        <p:spPr>
          <a:xfrm>
            <a:off x="9525000" y="2590800"/>
            <a:ext cx="1771650" cy="2057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8571471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715</Words>
  <Application>WPS Presentation</Application>
  <PresentationFormat>Widescreen</PresentationFormat>
  <Paragraphs>41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6" baseType="lpstr">
      <vt:lpstr>Arial</vt:lpstr>
      <vt:lpstr>SimSun</vt:lpstr>
      <vt:lpstr>Wingdings</vt:lpstr>
      <vt:lpstr>Microsoft JhengHei</vt:lpstr>
      <vt:lpstr>Times New Roman</vt:lpstr>
      <vt:lpstr>Calibri</vt:lpstr>
      <vt:lpstr>Microsoft YaHei UI</vt:lpstr>
      <vt:lpstr>Microsoft YaHei</vt:lpstr>
      <vt:lpstr>tt_norms</vt:lpstr>
      <vt:lpstr>Microsoft YaHei Light</vt:lpstr>
      <vt:lpstr>Arial Unicode MS</vt:lpstr>
      <vt:lpstr>Calibri Light</vt:lpstr>
      <vt:lpstr>DengXian</vt:lpstr>
      <vt:lpstr>PMingLiU</vt:lpstr>
      <vt:lpstr>Euphorigenic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Enoch Lee</dc:creator>
  <cp:lastModifiedBy>Lim Yeng Shiow</cp:lastModifiedBy>
  <cp:revision>130</cp:revision>
  <dcterms:created xsi:type="dcterms:W3CDTF">2025-09-20T18:12:00Z</dcterms:created>
  <dcterms:modified xsi:type="dcterms:W3CDTF">2025-09-26T03:51:33Z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DC6CDDB771E24D349323D1F607A3A745_12</vt:lpwstr>
  </property>
  <property fmtid="{D5CDD505-2E9C-101B-9397-08002B2CF9AE}" pid="3" name="KSOProductBuildVer">
    <vt:lpwstr>1033-12.2.0.22549</vt:lpwstr>
  </property>
</Properties>
</file>