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65" r:id="rId3"/>
    <p:sldId id="257" r:id="rId4"/>
    <p:sldId id="258" r:id="rId5"/>
    <p:sldId id="259" r:id="rId6"/>
    <p:sldId id="260" r:id="rId7"/>
    <p:sldId id="261" r:id="rId8"/>
    <p:sldId id="392" r:id="rId9"/>
    <p:sldId id="39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51E3C-5BE9-44A8-983B-211A06631B30}" v="119" dt="2025-10-24T02:09:24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04" autoAdjust="0"/>
  </p:normalViewPr>
  <p:slideViewPr>
    <p:cSldViewPr snapToGrid="0">
      <p:cViewPr varScale="1">
        <p:scale>
          <a:sx n="60" d="100"/>
          <a:sy n="60" d="100"/>
        </p:scale>
        <p:origin x="730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young" userId="17030c6603befb1c" providerId="Windows Live" clId="Web-{DC7A3882-9BF5-C009-773D-01B1680D20F0}"/>
    <pc:docChg chg="modSld">
      <pc:chgData name="nancy young" userId="17030c6603befb1c" providerId="Windows Live" clId="Web-{DC7A3882-9BF5-C009-773D-01B1680D20F0}" dt="2025-10-22T18:59:37.286" v="29" actId="20577"/>
      <pc:docMkLst>
        <pc:docMk/>
      </pc:docMkLst>
      <pc:sldChg chg="modSp">
        <pc:chgData name="nancy young" userId="17030c6603befb1c" providerId="Windows Live" clId="Web-{DC7A3882-9BF5-C009-773D-01B1680D20F0}" dt="2025-10-22T18:55:52.201" v="0" actId="1076"/>
        <pc:sldMkLst>
          <pc:docMk/>
          <pc:sldMk cId="0" sldId="256"/>
        </pc:sldMkLst>
      </pc:sldChg>
      <pc:sldChg chg="modSp">
        <pc:chgData name="nancy young" userId="17030c6603befb1c" providerId="Windows Live" clId="Web-{DC7A3882-9BF5-C009-773D-01B1680D20F0}" dt="2025-10-22T18:57:10.967" v="4" actId="20577"/>
        <pc:sldMkLst>
          <pc:docMk/>
          <pc:sldMk cId="0" sldId="258"/>
        </pc:sldMkLst>
      </pc:sldChg>
      <pc:sldChg chg="modSp">
        <pc:chgData name="nancy young" userId="17030c6603befb1c" providerId="Windows Live" clId="Web-{DC7A3882-9BF5-C009-773D-01B1680D20F0}" dt="2025-10-22T18:59:37.286" v="29" actId="20577"/>
        <pc:sldMkLst>
          <pc:docMk/>
          <pc:sldMk cId="0" sldId="261"/>
        </pc:sldMkLst>
        <pc:spChg chg="mod">
          <ac:chgData name="nancy young" userId="17030c6603befb1c" providerId="Windows Live" clId="Web-{DC7A3882-9BF5-C009-773D-01B1680D20F0}" dt="2025-10-22T18:59:37.286" v="29" actId="20577"/>
          <ac:spMkLst>
            <pc:docMk/>
            <pc:sldMk cId="0" sldId="261"/>
            <ac:spMk id="182" creationId="{00000000-0000-0000-0000-000000000000}"/>
          </ac:spMkLst>
        </pc:spChg>
      </pc:sldChg>
    </pc:docChg>
  </pc:docChgLst>
  <pc:docChgLst>
    <pc:chgData name="Guan Fung Howe" userId="13491f60ce8118be" providerId="LiveId" clId="{DE1D4268-3B54-407B-A0A1-3D37E7E483E4}"/>
    <pc:docChg chg="undo custSel addSld delSld modSld">
      <pc:chgData name="Guan Fung Howe" userId="13491f60ce8118be" providerId="LiveId" clId="{DE1D4268-3B54-407B-A0A1-3D37E7E483E4}" dt="2025-10-24T02:09:24.330" v="284"/>
      <pc:docMkLst>
        <pc:docMk/>
      </pc:docMkLst>
      <pc:sldChg chg="addSp delSp modSp del mod delAnim modAnim">
        <pc:chgData name="Guan Fung Howe" userId="13491f60ce8118be" providerId="LiveId" clId="{DE1D4268-3B54-407B-A0A1-3D37E7E483E4}" dt="2025-10-24T01:52:36.449" v="89" actId="47"/>
        <pc:sldMkLst>
          <pc:docMk/>
          <pc:sldMk cId="0" sldId="256"/>
        </pc:sldMkLst>
        <pc:spChg chg="add mod">
          <ac:chgData name="Guan Fung Howe" userId="13491f60ce8118be" providerId="LiveId" clId="{DE1D4268-3B54-407B-A0A1-3D37E7E483E4}" dt="2025-10-24T01:46:23.878" v="5"/>
          <ac:spMkLst>
            <pc:docMk/>
            <pc:sldMk cId="0" sldId="256"/>
            <ac:spMk id="2" creationId="{B94A1CA7-0200-BFE7-C21F-76637294E44F}"/>
          </ac:spMkLst>
        </pc:spChg>
        <pc:spChg chg="add mod">
          <ac:chgData name="Guan Fung Howe" userId="13491f60ce8118be" providerId="LiveId" clId="{DE1D4268-3B54-407B-A0A1-3D37E7E483E4}" dt="2025-10-24T01:46:28.387" v="8"/>
          <ac:spMkLst>
            <pc:docMk/>
            <pc:sldMk cId="0" sldId="256"/>
            <ac:spMk id="5" creationId="{E0EBE81D-C763-42D6-ACCF-4C9120C0D05C}"/>
          </ac:spMkLst>
        </pc:spChg>
        <pc:spChg chg="add mod">
          <ac:chgData name="Guan Fung Howe" userId="13491f60ce8118be" providerId="LiveId" clId="{DE1D4268-3B54-407B-A0A1-3D37E7E483E4}" dt="2025-10-24T01:46:45.885" v="12"/>
          <ac:spMkLst>
            <pc:docMk/>
            <pc:sldMk cId="0" sldId="256"/>
            <ac:spMk id="8" creationId="{F0D41C7D-6CB0-A8E7-95D5-D6A2FFB5C22B}"/>
          </ac:spMkLst>
        </pc:spChg>
        <pc:spChg chg="del mod">
          <ac:chgData name="Guan Fung Howe" userId="13491f60ce8118be" providerId="LiveId" clId="{DE1D4268-3B54-407B-A0A1-3D37E7E483E4}" dt="2025-10-24T01:51:37.617" v="37" actId="21"/>
          <ac:spMkLst>
            <pc:docMk/>
            <pc:sldMk cId="0" sldId="256"/>
            <ac:spMk id="131" creationId="{00000000-0000-0000-0000-000000000000}"/>
          </ac:spMkLst>
        </pc:spChg>
        <pc:picChg chg="add mod">
          <ac:chgData name="Guan Fung Howe" userId="13491f60ce8118be" providerId="LiveId" clId="{DE1D4268-3B54-407B-A0A1-3D37E7E483E4}" dt="2025-10-24T01:46:23.878" v="5"/>
          <ac:picMkLst>
            <pc:docMk/>
            <pc:sldMk cId="0" sldId="256"/>
            <ac:picMk id="3" creationId="{F473F446-F254-41ED-1237-9EDFF123DBE5}"/>
          </ac:picMkLst>
        </pc:picChg>
        <pc:picChg chg="add mod">
          <ac:chgData name="Guan Fung Howe" userId="13491f60ce8118be" providerId="LiveId" clId="{DE1D4268-3B54-407B-A0A1-3D37E7E483E4}" dt="2025-10-24T01:46:23.878" v="5"/>
          <ac:picMkLst>
            <pc:docMk/>
            <pc:sldMk cId="0" sldId="256"/>
            <ac:picMk id="4" creationId="{02B3F592-FD13-0369-19E5-54C93A99B4BC}"/>
          </ac:picMkLst>
        </pc:picChg>
        <pc:picChg chg="add mod">
          <ac:chgData name="Guan Fung Howe" userId="13491f60ce8118be" providerId="LiveId" clId="{DE1D4268-3B54-407B-A0A1-3D37E7E483E4}" dt="2025-10-24T01:46:28.387" v="8"/>
          <ac:picMkLst>
            <pc:docMk/>
            <pc:sldMk cId="0" sldId="256"/>
            <ac:picMk id="6" creationId="{738DDB48-AE4E-79F1-2A4F-A72D28ED4FD1}"/>
          </ac:picMkLst>
        </pc:picChg>
        <pc:picChg chg="add mod">
          <ac:chgData name="Guan Fung Howe" userId="13491f60ce8118be" providerId="LiveId" clId="{DE1D4268-3B54-407B-A0A1-3D37E7E483E4}" dt="2025-10-24T01:46:28.387" v="8"/>
          <ac:picMkLst>
            <pc:docMk/>
            <pc:sldMk cId="0" sldId="256"/>
            <ac:picMk id="7" creationId="{40AAB3D5-F468-4A73-B5D1-953DA0F0D519}"/>
          </ac:picMkLst>
        </pc:picChg>
        <pc:picChg chg="add mod">
          <ac:chgData name="Guan Fung Howe" userId="13491f60ce8118be" providerId="LiveId" clId="{DE1D4268-3B54-407B-A0A1-3D37E7E483E4}" dt="2025-10-24T01:46:45.885" v="12"/>
          <ac:picMkLst>
            <pc:docMk/>
            <pc:sldMk cId="0" sldId="256"/>
            <ac:picMk id="9" creationId="{947BC7A4-784B-7162-0B96-E0550D6CDD85}"/>
          </ac:picMkLst>
        </pc:picChg>
        <pc:picChg chg="add mod">
          <ac:chgData name="Guan Fung Howe" userId="13491f60ce8118be" providerId="LiveId" clId="{DE1D4268-3B54-407B-A0A1-3D37E7E483E4}" dt="2025-10-24T01:46:45.885" v="12"/>
          <ac:picMkLst>
            <pc:docMk/>
            <pc:sldMk cId="0" sldId="256"/>
            <ac:picMk id="10" creationId="{6B19923F-2142-1F74-6977-1331CBE5EA29}"/>
          </ac:picMkLst>
        </pc:picChg>
        <pc:picChg chg="add mod">
          <ac:chgData name="Guan Fung Howe" userId="13491f60ce8118be" providerId="LiveId" clId="{DE1D4268-3B54-407B-A0A1-3D37E7E483E4}" dt="2025-10-24T01:46:57.595" v="14"/>
          <ac:picMkLst>
            <pc:docMk/>
            <pc:sldMk cId="0" sldId="256"/>
            <ac:picMk id="11" creationId="{4F39BED0-120C-3A4A-76E4-AE6BCE741BC6}"/>
          </ac:picMkLst>
        </pc:picChg>
        <pc:picChg chg="add mod">
          <ac:chgData name="Guan Fung Howe" userId="13491f60ce8118be" providerId="LiveId" clId="{DE1D4268-3B54-407B-A0A1-3D37E7E483E4}" dt="2025-10-24T01:47:11.730" v="20"/>
          <ac:picMkLst>
            <pc:docMk/>
            <pc:sldMk cId="0" sldId="256"/>
            <ac:picMk id="12" creationId="{4D20DCAC-C2BC-C236-904E-CBEEFC205DD9}"/>
          </ac:picMkLst>
        </pc:picChg>
        <pc:picChg chg="add mod">
          <ac:chgData name="Guan Fung Howe" userId="13491f60ce8118be" providerId="LiveId" clId="{DE1D4268-3B54-407B-A0A1-3D37E7E483E4}" dt="2025-10-24T01:47:17.663" v="22"/>
          <ac:picMkLst>
            <pc:docMk/>
            <pc:sldMk cId="0" sldId="256"/>
            <ac:picMk id="13" creationId="{B71E83D8-22C4-EBF3-6A18-0E91495012F8}"/>
          </ac:picMkLst>
        </pc:picChg>
        <pc:picChg chg="add mod">
          <ac:chgData name="Guan Fung Howe" userId="13491f60ce8118be" providerId="LiveId" clId="{DE1D4268-3B54-407B-A0A1-3D37E7E483E4}" dt="2025-10-24T01:47:21.897" v="24"/>
          <ac:picMkLst>
            <pc:docMk/>
            <pc:sldMk cId="0" sldId="256"/>
            <ac:picMk id="14" creationId="{C7F57F88-A72B-1AB5-1297-6E2CDD6830EA}"/>
          </ac:picMkLst>
        </pc:picChg>
        <pc:picChg chg="mod">
          <ac:chgData name="Guan Fung Howe" userId="13491f60ce8118be" providerId="LiveId" clId="{DE1D4268-3B54-407B-A0A1-3D37E7E483E4}" dt="2025-10-24T01:47:04.583" v="19" actId="1076"/>
          <ac:picMkLst>
            <pc:docMk/>
            <pc:sldMk cId="0" sldId="256"/>
            <ac:picMk id="130" creationId="{00000000-0000-0000-0000-000000000000}"/>
          </ac:picMkLst>
        </pc:picChg>
        <pc:picChg chg="del">
          <ac:chgData name="Guan Fung Howe" userId="13491f60ce8118be" providerId="LiveId" clId="{DE1D4268-3B54-407B-A0A1-3D37E7E483E4}" dt="2025-10-24T01:46:18.240" v="2" actId="478"/>
          <ac:picMkLst>
            <pc:docMk/>
            <pc:sldMk cId="0" sldId="256"/>
            <ac:picMk id="132" creationId="{00000000-0000-0000-0000-000000000000}"/>
          </ac:picMkLst>
        </pc:picChg>
        <pc:picChg chg="del">
          <ac:chgData name="Guan Fung Howe" userId="13491f60ce8118be" providerId="LiveId" clId="{DE1D4268-3B54-407B-A0A1-3D37E7E483E4}" dt="2025-10-24T01:46:19.553" v="3" actId="478"/>
          <ac:picMkLst>
            <pc:docMk/>
            <pc:sldMk cId="0" sldId="256"/>
            <ac:picMk id="133" creationId="{00000000-0000-0000-0000-000000000000}"/>
          </ac:picMkLst>
        </pc:picChg>
      </pc:sldChg>
      <pc:sldChg chg="addSp delSp modSp mod modNotesTx">
        <pc:chgData name="Guan Fung Howe" userId="13491f60ce8118be" providerId="LiveId" clId="{DE1D4268-3B54-407B-A0A1-3D37E7E483E4}" dt="2025-10-24T02:08:12.211" v="281" actId="20577"/>
        <pc:sldMkLst>
          <pc:docMk/>
          <pc:sldMk cId="0" sldId="257"/>
        </pc:sldMkLst>
        <pc:spChg chg="mod">
          <ac:chgData name="Guan Fung Howe" userId="13491f60ce8118be" providerId="LiveId" clId="{DE1D4268-3B54-407B-A0A1-3D37E7E483E4}" dt="2025-10-24T02:01:05.585" v="168" actId="2711"/>
          <ac:spMkLst>
            <pc:docMk/>
            <pc:sldMk cId="0" sldId="257"/>
            <ac:spMk id="139" creationId="{00000000-0000-0000-0000-000000000000}"/>
          </ac:spMkLst>
        </pc:spChg>
        <pc:spChg chg="mod">
          <ac:chgData name="Guan Fung Howe" userId="13491f60ce8118be" providerId="LiveId" clId="{DE1D4268-3B54-407B-A0A1-3D37E7E483E4}" dt="2025-10-24T02:04:23.104" v="245" actId="1035"/>
          <ac:spMkLst>
            <pc:docMk/>
            <pc:sldMk cId="0" sldId="257"/>
            <ac:spMk id="140" creationId="{00000000-0000-0000-0000-000000000000}"/>
          </ac:spMkLst>
        </pc:spChg>
        <pc:picChg chg="add mod">
          <ac:chgData name="Guan Fung Howe" userId="13491f60ce8118be" providerId="LiveId" clId="{DE1D4268-3B54-407B-A0A1-3D37E7E483E4}" dt="2025-10-24T01:54:40.033" v="102"/>
          <ac:picMkLst>
            <pc:docMk/>
            <pc:sldMk cId="0" sldId="257"/>
            <ac:picMk id="2" creationId="{96D4DA32-073D-5E51-134E-98E0C2B62D62}"/>
          </ac:picMkLst>
        </pc:picChg>
        <pc:picChg chg="add del mod">
          <ac:chgData name="Guan Fung Howe" userId="13491f60ce8118be" providerId="LiveId" clId="{DE1D4268-3B54-407B-A0A1-3D37E7E483E4}" dt="2025-10-24T01:55:40.131" v="105" actId="478"/>
          <ac:picMkLst>
            <pc:docMk/>
            <pc:sldMk cId="0" sldId="257"/>
            <ac:picMk id="3" creationId="{6A030A36-D866-1360-16D4-4DEDC0A9EF90}"/>
          </ac:picMkLst>
        </pc:picChg>
        <pc:picChg chg="add del mod">
          <ac:chgData name="Guan Fung Howe" userId="13491f60ce8118be" providerId="LiveId" clId="{DE1D4268-3B54-407B-A0A1-3D37E7E483E4}" dt="2025-10-24T01:55:46.627" v="106" actId="478"/>
          <ac:picMkLst>
            <pc:docMk/>
            <pc:sldMk cId="0" sldId="257"/>
            <ac:picMk id="4" creationId="{7CC84DD7-5420-1053-337D-DA703CB90472}"/>
          </ac:picMkLst>
        </pc:picChg>
        <pc:picChg chg="add mod">
          <ac:chgData name="Guan Fung Howe" userId="13491f60ce8118be" providerId="LiveId" clId="{DE1D4268-3B54-407B-A0A1-3D37E7E483E4}" dt="2025-10-24T02:06:00.809" v="257"/>
          <ac:picMkLst>
            <pc:docMk/>
            <pc:sldMk cId="0" sldId="257"/>
            <ac:picMk id="5" creationId="{406BBB4B-A1C7-E54F-BCBA-CE1CAAB47B29}"/>
          </ac:picMkLst>
        </pc:picChg>
        <pc:picChg chg="del">
          <ac:chgData name="Guan Fung Howe" userId="13491f60ce8118be" providerId="LiveId" clId="{DE1D4268-3B54-407B-A0A1-3D37E7E483E4}" dt="2025-10-24T01:52:49.500" v="93" actId="478"/>
          <ac:picMkLst>
            <pc:docMk/>
            <pc:sldMk cId="0" sldId="257"/>
            <ac:picMk id="141" creationId="{00000000-0000-0000-0000-000000000000}"/>
          </ac:picMkLst>
        </pc:picChg>
      </pc:sldChg>
      <pc:sldChg chg="addSp delSp modSp mod modNotesTx">
        <pc:chgData name="Guan Fung Howe" userId="13491f60ce8118be" providerId="LiveId" clId="{DE1D4268-3B54-407B-A0A1-3D37E7E483E4}" dt="2025-10-24T02:07:56.579" v="279" actId="20577"/>
        <pc:sldMkLst>
          <pc:docMk/>
          <pc:sldMk cId="0" sldId="258"/>
        </pc:sldMkLst>
        <pc:spChg chg="add mod">
          <ac:chgData name="Guan Fung Howe" userId="13491f60ce8118be" providerId="LiveId" clId="{DE1D4268-3B54-407B-A0A1-3D37E7E483E4}" dt="2025-10-24T02:03:36.198" v="200" actId="2711"/>
          <ac:spMkLst>
            <pc:docMk/>
            <pc:sldMk cId="0" sldId="258"/>
            <ac:spMk id="2" creationId="{55B15282-2E95-9066-557F-DF501374D33B}"/>
          </ac:spMkLst>
        </pc:spChg>
        <pc:spChg chg="add mod">
          <ac:chgData name="Guan Fung Howe" userId="13491f60ce8118be" providerId="LiveId" clId="{DE1D4268-3B54-407B-A0A1-3D37E7E483E4}" dt="2025-10-24T02:05:26.573" v="253" actId="404"/>
          <ac:spMkLst>
            <pc:docMk/>
            <pc:sldMk cId="0" sldId="258"/>
            <ac:spMk id="3" creationId="{F75A91E6-68D3-5C8B-1F79-7E944F7D0127}"/>
          </ac:spMkLst>
        </pc:spChg>
        <pc:spChg chg="del mod">
          <ac:chgData name="Guan Fung Howe" userId="13491f60ce8118be" providerId="LiveId" clId="{DE1D4268-3B54-407B-A0A1-3D37E7E483E4}" dt="2025-10-24T02:01:49.656" v="177" actId="478"/>
          <ac:spMkLst>
            <pc:docMk/>
            <pc:sldMk cId="0" sldId="258"/>
            <ac:spMk id="152" creationId="{00000000-0000-0000-0000-000000000000}"/>
          </ac:spMkLst>
        </pc:spChg>
        <pc:spChg chg="del mod">
          <ac:chgData name="Guan Fung Howe" userId="13491f60ce8118be" providerId="LiveId" clId="{DE1D4268-3B54-407B-A0A1-3D37E7E483E4}" dt="2025-10-24T02:01:48.178" v="176" actId="478"/>
          <ac:spMkLst>
            <pc:docMk/>
            <pc:sldMk cId="0" sldId="258"/>
            <ac:spMk id="153" creationId="{00000000-0000-0000-0000-000000000000}"/>
          </ac:spMkLst>
        </pc:spChg>
        <pc:picChg chg="add mod">
          <ac:chgData name="Guan Fung Howe" userId="13491f60ce8118be" providerId="LiveId" clId="{DE1D4268-3B54-407B-A0A1-3D37E7E483E4}" dt="2025-10-24T02:06:02.849" v="258"/>
          <ac:picMkLst>
            <pc:docMk/>
            <pc:sldMk cId="0" sldId="258"/>
            <ac:picMk id="4" creationId="{ABB0E4B8-AC3B-C43A-2A7B-F6CA8DF3233F}"/>
          </ac:picMkLst>
        </pc:picChg>
        <pc:picChg chg="del">
          <ac:chgData name="Guan Fung Howe" userId="13491f60ce8118be" providerId="LiveId" clId="{DE1D4268-3B54-407B-A0A1-3D37E7E483E4}" dt="2025-10-24T01:52:51.748" v="94" actId="478"/>
          <ac:picMkLst>
            <pc:docMk/>
            <pc:sldMk cId="0" sldId="258"/>
            <ac:picMk id="154" creationId="{00000000-0000-0000-0000-000000000000}"/>
          </ac:picMkLst>
        </pc:picChg>
        <pc:picChg chg="mod">
          <ac:chgData name="Guan Fung Howe" userId="13491f60ce8118be" providerId="LiveId" clId="{DE1D4268-3B54-407B-A0A1-3D37E7E483E4}" dt="2025-10-24T01:58:05.053" v="127" actId="1037"/>
          <ac:picMkLst>
            <pc:docMk/>
            <pc:sldMk cId="0" sldId="258"/>
            <ac:picMk id="157" creationId="{00000000-0000-0000-0000-000000000000}"/>
          </ac:picMkLst>
        </pc:picChg>
      </pc:sldChg>
      <pc:sldChg chg="addSp delSp modSp mod modNotesTx">
        <pc:chgData name="Guan Fung Howe" userId="13491f60ce8118be" providerId="LiveId" clId="{DE1D4268-3B54-407B-A0A1-3D37E7E483E4}" dt="2025-10-24T02:07:43.172" v="276" actId="20577"/>
        <pc:sldMkLst>
          <pc:docMk/>
          <pc:sldMk cId="0" sldId="259"/>
        </pc:sldMkLst>
        <pc:spChg chg="add mod">
          <ac:chgData name="Guan Fung Howe" userId="13491f60ce8118be" providerId="LiveId" clId="{DE1D4268-3B54-407B-A0A1-3D37E7E483E4}" dt="2025-10-24T02:04:59.502" v="250"/>
          <ac:spMkLst>
            <pc:docMk/>
            <pc:sldMk cId="0" sldId="259"/>
            <ac:spMk id="2" creationId="{4D85CE36-0582-3828-2A09-CCC6A7E1BCD9}"/>
          </ac:spMkLst>
        </pc:spChg>
        <pc:spChg chg="add mod">
          <ac:chgData name="Guan Fung Howe" userId="13491f60ce8118be" providerId="LiveId" clId="{DE1D4268-3B54-407B-A0A1-3D37E7E483E4}" dt="2025-10-24T02:05:47.331" v="256" actId="14100"/>
          <ac:spMkLst>
            <pc:docMk/>
            <pc:sldMk cId="0" sldId="259"/>
            <ac:spMk id="3" creationId="{1457F587-0553-606F-BADB-F061D8E5A2F8}"/>
          </ac:spMkLst>
        </pc:spChg>
        <pc:spChg chg="del mod">
          <ac:chgData name="Guan Fung Howe" userId="13491f60ce8118be" providerId="LiveId" clId="{DE1D4268-3B54-407B-A0A1-3D37E7E483E4}" dt="2025-10-24T02:05:10.421" v="252" actId="478"/>
          <ac:spMkLst>
            <pc:docMk/>
            <pc:sldMk cId="0" sldId="259"/>
            <ac:spMk id="163" creationId="{00000000-0000-0000-0000-000000000000}"/>
          </ac:spMkLst>
        </pc:spChg>
        <pc:spChg chg="del mod">
          <ac:chgData name="Guan Fung Howe" userId="13491f60ce8118be" providerId="LiveId" clId="{DE1D4268-3B54-407B-A0A1-3D37E7E483E4}" dt="2025-10-24T02:05:10.421" v="252" actId="478"/>
          <ac:spMkLst>
            <pc:docMk/>
            <pc:sldMk cId="0" sldId="259"/>
            <ac:spMk id="165" creationId="{00000000-0000-0000-0000-000000000000}"/>
          </ac:spMkLst>
        </pc:spChg>
        <pc:picChg chg="add mod">
          <ac:chgData name="Guan Fung Howe" userId="13491f60ce8118be" providerId="LiveId" clId="{DE1D4268-3B54-407B-A0A1-3D37E7E483E4}" dt="2025-10-24T02:06:07.440" v="259"/>
          <ac:picMkLst>
            <pc:docMk/>
            <pc:sldMk cId="0" sldId="259"/>
            <ac:picMk id="4" creationId="{CA690CEF-3A3C-19AF-2F9F-6FB9D1E1E39A}"/>
          </ac:picMkLst>
        </pc:picChg>
        <pc:picChg chg="del">
          <ac:chgData name="Guan Fung Howe" userId="13491f60ce8118be" providerId="LiveId" clId="{DE1D4268-3B54-407B-A0A1-3D37E7E483E4}" dt="2025-10-24T01:52:53.951" v="95" actId="478"/>
          <ac:picMkLst>
            <pc:docMk/>
            <pc:sldMk cId="0" sldId="259"/>
            <ac:picMk id="168" creationId="{00000000-0000-0000-0000-000000000000}"/>
          </ac:picMkLst>
        </pc:picChg>
      </pc:sldChg>
      <pc:sldChg chg="addSp delSp modSp mod">
        <pc:chgData name="Guan Fung Howe" userId="13491f60ce8118be" providerId="LiveId" clId="{DE1D4268-3B54-407B-A0A1-3D37E7E483E4}" dt="2025-10-24T02:06:10.301" v="260"/>
        <pc:sldMkLst>
          <pc:docMk/>
          <pc:sldMk cId="0" sldId="260"/>
        </pc:sldMkLst>
        <pc:picChg chg="add mod">
          <ac:chgData name="Guan Fung Howe" userId="13491f60ce8118be" providerId="LiveId" clId="{DE1D4268-3B54-407B-A0A1-3D37E7E483E4}" dt="2025-10-24T02:06:10.301" v="260"/>
          <ac:picMkLst>
            <pc:docMk/>
            <pc:sldMk cId="0" sldId="260"/>
            <ac:picMk id="2" creationId="{777CBA11-9491-1919-59B5-3B25B87B697A}"/>
          </ac:picMkLst>
        </pc:picChg>
        <pc:picChg chg="del">
          <ac:chgData name="Guan Fung Howe" userId="13491f60ce8118be" providerId="LiveId" clId="{DE1D4268-3B54-407B-A0A1-3D37E7E483E4}" dt="2025-10-24T01:52:56.487" v="96" actId="478"/>
          <ac:picMkLst>
            <pc:docMk/>
            <pc:sldMk cId="0" sldId="260"/>
            <ac:picMk id="176" creationId="{00000000-0000-0000-0000-000000000000}"/>
          </ac:picMkLst>
        </pc:picChg>
      </pc:sldChg>
      <pc:sldChg chg="addSp delSp modSp mod">
        <pc:chgData name="Guan Fung Howe" userId="13491f60ce8118be" providerId="LiveId" clId="{DE1D4268-3B54-407B-A0A1-3D37E7E483E4}" dt="2025-10-24T02:06:58.895" v="273" actId="1076"/>
        <pc:sldMkLst>
          <pc:docMk/>
          <pc:sldMk cId="0" sldId="261"/>
        </pc:sldMkLst>
        <pc:spChg chg="mod">
          <ac:chgData name="Guan Fung Howe" userId="13491f60ce8118be" providerId="LiveId" clId="{DE1D4268-3B54-407B-A0A1-3D37E7E483E4}" dt="2025-10-24T02:06:58.895" v="273" actId="1076"/>
          <ac:spMkLst>
            <pc:docMk/>
            <pc:sldMk cId="0" sldId="261"/>
            <ac:spMk id="182" creationId="{00000000-0000-0000-0000-000000000000}"/>
          </ac:spMkLst>
        </pc:spChg>
        <pc:picChg chg="add mod">
          <ac:chgData name="Guan Fung Howe" userId="13491f60ce8118be" providerId="LiveId" clId="{DE1D4268-3B54-407B-A0A1-3D37E7E483E4}" dt="2025-10-24T01:54:34.479" v="101"/>
          <ac:picMkLst>
            <pc:docMk/>
            <pc:sldMk cId="0" sldId="261"/>
            <ac:picMk id="2" creationId="{1F867003-3EF1-CA36-B8D1-2C999156BF7E}"/>
          </ac:picMkLst>
        </pc:picChg>
        <pc:picChg chg="add mod">
          <ac:chgData name="Guan Fung Howe" userId="13491f60ce8118be" providerId="LiveId" clId="{DE1D4268-3B54-407B-A0A1-3D37E7E483E4}" dt="2025-10-24T02:06:11.925" v="261"/>
          <ac:picMkLst>
            <pc:docMk/>
            <pc:sldMk cId="0" sldId="261"/>
            <ac:picMk id="3" creationId="{B34D73A5-9209-8CE1-E20B-E1953A44D56E}"/>
          </ac:picMkLst>
        </pc:picChg>
        <pc:picChg chg="del">
          <ac:chgData name="Guan Fung Howe" userId="13491f60ce8118be" providerId="LiveId" clId="{DE1D4268-3B54-407B-A0A1-3D37E7E483E4}" dt="2025-10-24T01:52:58.863" v="97" actId="478"/>
          <ac:picMkLst>
            <pc:docMk/>
            <pc:sldMk cId="0" sldId="261"/>
            <ac:picMk id="183" creationId="{00000000-0000-0000-0000-000000000000}"/>
          </ac:picMkLst>
        </pc:picChg>
      </pc:sldChg>
      <pc:sldChg chg="del">
        <pc:chgData name="Guan Fung Howe" userId="13491f60ce8118be" providerId="LiveId" clId="{DE1D4268-3B54-407B-A0A1-3D37E7E483E4}" dt="2025-10-24T01:52:59.830" v="98" actId="47"/>
        <pc:sldMkLst>
          <pc:docMk/>
          <pc:sldMk cId="0" sldId="262"/>
        </pc:sldMkLst>
      </pc:sldChg>
      <pc:sldChg chg="del">
        <pc:chgData name="Guan Fung Howe" userId="13491f60ce8118be" providerId="LiveId" clId="{DE1D4268-3B54-407B-A0A1-3D37E7E483E4}" dt="2025-10-24T01:53:00.596" v="99" actId="47"/>
        <pc:sldMkLst>
          <pc:docMk/>
          <pc:sldMk cId="0" sldId="263"/>
        </pc:sldMkLst>
      </pc:sldChg>
      <pc:sldChg chg="del">
        <pc:chgData name="Guan Fung Howe" userId="13491f60ce8118be" providerId="LiveId" clId="{DE1D4268-3B54-407B-A0A1-3D37E7E483E4}" dt="2025-10-24T01:53:01.299" v="100" actId="47"/>
        <pc:sldMkLst>
          <pc:docMk/>
          <pc:sldMk cId="0" sldId="264"/>
        </pc:sldMkLst>
      </pc:sldChg>
      <pc:sldChg chg="addSp delSp modSp add mod delAnim modAnim">
        <pc:chgData name="Guan Fung Howe" userId="13491f60ce8118be" providerId="LiveId" clId="{DE1D4268-3B54-407B-A0A1-3D37E7E483E4}" dt="2025-10-24T02:00:47.265" v="167" actId="1076"/>
        <pc:sldMkLst>
          <pc:docMk/>
          <pc:sldMk cId="1705306598" sldId="265"/>
        </pc:sldMkLst>
        <pc:spChg chg="del mod">
          <ac:chgData name="Guan Fung Howe" userId="13491f60ce8118be" providerId="LiveId" clId="{DE1D4268-3B54-407B-A0A1-3D37E7E483E4}" dt="2025-10-24T01:59:22.757" v="129" actId="478"/>
          <ac:spMkLst>
            <pc:docMk/>
            <pc:sldMk cId="1705306598" sldId="265"/>
            <ac:spMk id="6" creationId="{9A226749-8012-C972-FBDF-EA0256E7EB53}"/>
          </ac:spMkLst>
        </pc:spChg>
        <pc:spChg chg="add mod">
          <ac:chgData name="Guan Fung Howe" userId="13491f60ce8118be" providerId="LiveId" clId="{DE1D4268-3B54-407B-A0A1-3D37E7E483E4}" dt="2025-10-24T02:00:38.874" v="165" actId="404"/>
          <ac:spMkLst>
            <pc:docMk/>
            <pc:sldMk cId="1705306598" sldId="265"/>
            <ac:spMk id="7" creationId="{6BF45D9B-1B7E-38F5-6E3E-D2021283CD6A}"/>
          </ac:spMkLst>
        </pc:spChg>
        <pc:spChg chg="add del mod">
          <ac:chgData name="Guan Fung Howe" userId="13491f60ce8118be" providerId="LiveId" clId="{DE1D4268-3B54-407B-A0A1-3D37E7E483E4}" dt="2025-10-24T01:52:29.703" v="88" actId="478"/>
          <ac:spMkLst>
            <pc:docMk/>
            <pc:sldMk cId="1705306598" sldId="265"/>
            <ac:spMk id="131" creationId="{00000000-0000-0000-0000-000000000000}"/>
          </ac:spMkLst>
        </pc:spChg>
        <pc:picChg chg="del">
          <ac:chgData name="Guan Fung Howe" userId="13491f60ce8118be" providerId="LiveId" clId="{DE1D4268-3B54-407B-A0A1-3D37E7E483E4}" dt="2025-10-24T01:59:25.620" v="131" actId="478"/>
          <ac:picMkLst>
            <pc:docMk/>
            <pc:sldMk cId="1705306598" sldId="265"/>
            <ac:picMk id="2" creationId="{3B599D2A-602D-5CA5-F20D-3263BD62FD80}"/>
          </ac:picMkLst>
        </pc:picChg>
        <pc:picChg chg="del">
          <ac:chgData name="Guan Fung Howe" userId="13491f60ce8118be" providerId="LiveId" clId="{DE1D4268-3B54-407B-A0A1-3D37E7E483E4}" dt="2025-10-24T01:47:34.672" v="27" actId="478"/>
          <ac:picMkLst>
            <pc:docMk/>
            <pc:sldMk cId="1705306598" sldId="265"/>
            <ac:picMk id="3" creationId="{5106EAD1-E504-95B4-B13B-E892021B3913}"/>
          </ac:picMkLst>
        </pc:picChg>
        <pc:picChg chg="del">
          <ac:chgData name="Guan Fung Howe" userId="13491f60ce8118be" providerId="LiveId" clId="{DE1D4268-3B54-407B-A0A1-3D37E7E483E4}" dt="2025-10-24T01:59:26.713" v="132" actId="478"/>
          <ac:picMkLst>
            <pc:docMk/>
            <pc:sldMk cId="1705306598" sldId="265"/>
            <ac:picMk id="4" creationId="{4FDDDE9C-7389-D99E-11F1-B7EF7AEBFB65}"/>
          </ac:picMkLst>
        </pc:picChg>
        <pc:picChg chg="add mod ord">
          <ac:chgData name="Guan Fung Howe" userId="13491f60ce8118be" providerId="LiveId" clId="{DE1D4268-3B54-407B-A0A1-3D37E7E483E4}" dt="2025-10-24T02:00:47.265" v="167" actId="1076"/>
          <ac:picMkLst>
            <pc:docMk/>
            <pc:sldMk cId="1705306598" sldId="265"/>
            <ac:picMk id="5" creationId="{08043426-A789-11E5-15F3-5F02D0C1F756}"/>
          </ac:picMkLst>
        </pc:picChg>
        <pc:picChg chg="add mod">
          <ac:chgData name="Guan Fung Howe" userId="13491f60ce8118be" providerId="LiveId" clId="{DE1D4268-3B54-407B-A0A1-3D37E7E483E4}" dt="2025-10-24T01:59:57.011" v="133"/>
          <ac:picMkLst>
            <pc:docMk/>
            <pc:sldMk cId="1705306598" sldId="265"/>
            <ac:picMk id="8" creationId="{DB71987D-ABF7-DC92-12D9-A1B91F4C768F}"/>
          </ac:picMkLst>
        </pc:picChg>
        <pc:picChg chg="add mod">
          <ac:chgData name="Guan Fung Howe" userId="13491f60ce8118be" providerId="LiveId" clId="{DE1D4268-3B54-407B-A0A1-3D37E7E483E4}" dt="2025-10-24T01:59:57.011" v="133"/>
          <ac:picMkLst>
            <pc:docMk/>
            <pc:sldMk cId="1705306598" sldId="265"/>
            <ac:picMk id="9" creationId="{DC72D4B2-F7D6-8601-AD95-D66E57670E61}"/>
          </ac:picMkLst>
        </pc:picChg>
      </pc:sldChg>
      <pc:sldChg chg="add setBg">
        <pc:chgData name="Guan Fung Howe" userId="13491f60ce8118be" providerId="LiveId" clId="{DE1D4268-3B54-407B-A0A1-3D37E7E483E4}" dt="2025-10-24T02:09:24.330" v="284"/>
        <pc:sldMkLst>
          <pc:docMk/>
          <pc:sldMk cId="0" sldId="390"/>
        </pc:sldMkLst>
      </pc:sldChg>
      <pc:sldChg chg="add setBg">
        <pc:chgData name="Guan Fung Howe" userId="13491f60ce8118be" providerId="LiveId" clId="{DE1D4268-3B54-407B-A0A1-3D37E7E483E4}" dt="2025-10-24T02:08:54.377" v="283"/>
        <pc:sldMkLst>
          <pc:docMk/>
          <pc:sldMk cId="1165730767" sldId="392"/>
        </pc:sldMkLst>
      </pc:sldChg>
      <pc:sldMasterChg chg="delSldLayout">
        <pc:chgData name="Guan Fung Howe" userId="13491f60ce8118be" providerId="LiveId" clId="{DE1D4268-3B54-407B-A0A1-3D37E7E483E4}" dt="2025-10-24T01:53:01.299" v="100" actId="47"/>
        <pc:sldMasterMkLst>
          <pc:docMk/>
          <pc:sldMasterMk cId="0" sldId="2147483671"/>
        </pc:sldMasterMkLst>
        <pc:sldLayoutChg chg="del">
          <pc:chgData name="Guan Fung Howe" userId="13491f60ce8118be" providerId="LiveId" clId="{DE1D4268-3B54-407B-A0A1-3D37E7E483E4}" dt="2025-10-24T01:53:01.299" v="100" actId="47"/>
          <pc:sldLayoutMkLst>
            <pc:docMk/>
            <pc:sldMasterMk cId="0" sldId="2147483671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5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c381a25b2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9c381a25b2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1）</a:t>
            </a:r>
            <a:r>
              <a:rPr lang="en" b="0" dirty="0">
                <a:solidFill>
                  <a:schemeClr val="dk1"/>
                </a:solidFill>
              </a:rPr>
              <a:t>India’s film industry (Bollywood) produces over 1,000 films each year, making it one of the largest film industries in the world.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dk1"/>
                </a:solidFill>
              </a:rPr>
              <a:t>But behind the colorful songs and dances, many of these films actually explore deep and pressing social issues.</a:t>
            </a:r>
            <a:endParaRPr b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37" name="Google Shape;137;g39c381a25b2_2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c381a25b2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9c381a25b2_2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2）</a:t>
            </a:r>
            <a:r>
              <a:rPr lang="en" sz="1300" b="1" dirty="0">
                <a:solidFill>
                  <a:schemeClr val="dk1"/>
                </a:solidFill>
              </a:rPr>
              <a:t>The following are key themes and representative works from recent Indian films: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b="1" dirty="0">
                <a:solidFill>
                  <a:schemeClr val="dk1"/>
                </a:solidFill>
              </a:rPr>
              <a:t>Sexual Violence and Injustice: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Many Indian women are deeply wounded by societal norms, shame, and violence.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Films such as </a:t>
            </a:r>
            <a:r>
              <a:rPr lang="en" i="1" dirty="0">
                <a:solidFill>
                  <a:schemeClr val="dk1"/>
                </a:solidFill>
              </a:rPr>
              <a:t>Delhi Crime</a:t>
            </a:r>
            <a:r>
              <a:rPr lang="en" dirty="0">
                <a:solidFill>
                  <a:schemeClr val="dk1"/>
                </a:solidFill>
              </a:rPr>
              <a:t> and </a:t>
            </a:r>
            <a:r>
              <a:rPr lang="en" i="1" dirty="0">
                <a:solidFill>
                  <a:schemeClr val="dk1"/>
                </a:solidFill>
              </a:rPr>
              <a:t>Pink</a:t>
            </a:r>
            <a:r>
              <a:rPr lang="en" dirty="0">
                <a:solidFill>
                  <a:schemeClr val="dk1"/>
                </a:solidFill>
              </a:rPr>
              <a:t> portray the harsh and painful realities behind these issues.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Although the Indian government has imposed stricter penalties for sexual crimes, the number of such incidents has not significantly decreased.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Victims often come from marginalized groups—such as lower castes and women—and face tremendous pressure throughout the reporting, investigation, and trial processes.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b="1" dirty="0">
                <a:solidFill>
                  <a:schemeClr val="dk1"/>
                </a:solidFill>
              </a:rPr>
              <a:t>Sanitation and Women’s Dignity: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Menstruation is still heavily stigmatized in many cultural contexts.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Women are frequently harmed and shamed due to the lack of access to proper sanitary resources.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In these films, characters often pay a high price in their fight for the basic right to use sanitary pads.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b="1" dirty="0">
                <a:solidFill>
                  <a:schemeClr val="dk1"/>
                </a:solidFill>
              </a:rPr>
              <a:t>Structural Injustice: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Caste-based discrimination, flaws in the legal system, and police abuse are recurring themes in Indian cinema.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Many individuals—especially those from the Dalit community—remain marginalized because of their social identity.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Films like </a:t>
            </a:r>
            <a:r>
              <a:rPr lang="en" i="1" dirty="0">
                <a:solidFill>
                  <a:schemeClr val="dk1"/>
                </a:solidFill>
              </a:rPr>
              <a:t>Article 15</a:t>
            </a:r>
            <a:r>
              <a:rPr lang="en" dirty="0">
                <a:solidFill>
                  <a:schemeClr val="dk1"/>
                </a:solidFill>
              </a:rPr>
              <a:t> and </a:t>
            </a:r>
            <a:r>
              <a:rPr lang="en" i="1" dirty="0">
                <a:solidFill>
                  <a:schemeClr val="dk1"/>
                </a:solidFill>
              </a:rPr>
              <a:t>Maharaja </a:t>
            </a:r>
            <a:r>
              <a:rPr lang="en" dirty="0">
                <a:solidFill>
                  <a:schemeClr val="dk1"/>
                </a:solidFill>
              </a:rPr>
              <a:t>confront and reflect on these injustices.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b="1" dirty="0">
                <a:solidFill>
                  <a:schemeClr val="dk1"/>
                </a:solidFill>
              </a:rPr>
              <a:t>Educational Pressure: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Under the intense weight of academic performance and societal expectations, many young people lose their sense of self, suffer physically and mentally, or even take their own lives.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i="1" dirty="0">
                <a:solidFill>
                  <a:schemeClr val="dk1"/>
                </a:solidFill>
              </a:rPr>
              <a:t>3 Idiots</a:t>
            </a:r>
            <a:r>
              <a:rPr lang="en" dirty="0">
                <a:solidFill>
                  <a:schemeClr val="dk1"/>
                </a:solidFill>
              </a:rPr>
              <a:t> explores the pressure young Indians face within the education system, and the way the pursuit of success can lead to a loss of personal identity.</a:t>
            </a:r>
            <a:endParaRPr dirty="0">
              <a:solidFill>
                <a:schemeClr val="dk1"/>
              </a:solidFill>
            </a:endParaRPr>
          </a:p>
          <a:p>
            <a:pPr marL="171450" lvl="0" indent="-1651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endParaRPr dirty="0"/>
          </a:p>
        </p:txBody>
      </p:sp>
      <p:sp>
        <p:nvSpPr>
          <p:cNvPr id="150" name="Google Shape;150;g39c381a25b2_2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c381a25b2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9c381a25b2_2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1) Film reveals how broken the world that God loves truly is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The challenges India faces are not merely economic or political—they are rooted in the loss of </a:t>
            </a:r>
            <a:r>
              <a:rPr lang="en" b="1" dirty="0">
                <a:solidFill>
                  <a:schemeClr val="dk1"/>
                </a:solidFill>
              </a:rPr>
              <a:t>human dignity and worth</a:t>
            </a:r>
            <a:r>
              <a:rPr lang="en" dirty="0">
                <a:solidFill>
                  <a:schemeClr val="dk1"/>
                </a:solidFill>
              </a:rPr>
              <a:t>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If we only stand at a distance and criticize India’s culture or religion, we will soon lose compassion.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But when we begin to </a:t>
            </a:r>
            <a:r>
              <a:rPr lang="en" b="1" dirty="0">
                <a:solidFill>
                  <a:schemeClr val="dk1"/>
                </a:solidFill>
              </a:rPr>
              <a:t>listen to their stories</a:t>
            </a:r>
            <a:r>
              <a:rPr lang="en" dirty="0">
                <a:solidFill>
                  <a:schemeClr val="dk1"/>
                </a:solidFill>
              </a:rPr>
              <a:t>, our hearts are moved—we begin to weep with those who weep.</a:t>
            </a: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2) What kind of transformation can the gospel bring?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Film reveals the brokenness of the world—not to leave us in anger or helplessness, but to prompt us, as Christians, to ask: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b="1" dirty="0">
                <a:solidFill>
                  <a:schemeClr val="dk1"/>
                </a:solidFill>
              </a:rPr>
              <a:t>What kind of change can the gospel bring here?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Jesus entered a broken world not by looking down from heaven, but by walking </a:t>
            </a:r>
            <a:r>
              <a:rPr lang="en" b="1" dirty="0">
                <a:solidFill>
                  <a:schemeClr val="dk1"/>
                </a:solidFill>
              </a:rPr>
              <a:t>with the marginalized and the rejected</a:t>
            </a:r>
            <a:r>
              <a:rPr lang="en" dirty="0">
                <a:solidFill>
                  <a:schemeClr val="dk1"/>
                </a:solidFill>
              </a:rPr>
              <a:t>, bringing redemption and renewal, and declaring: </a:t>
            </a:r>
            <a:r>
              <a:rPr lang="en" b="1" dirty="0">
                <a:solidFill>
                  <a:schemeClr val="dk1"/>
                </a:solidFill>
              </a:rPr>
              <a:t>the Kingdom of God has come</a:t>
            </a:r>
            <a:r>
              <a:rPr lang="en" dirty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3) The Church’s possible paths of ministry in this conversation between culture and the gospel:</a:t>
            </a:r>
            <a:endParaRPr sz="1300" b="1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 dirty="0">
                <a:solidFill>
                  <a:schemeClr val="dk1"/>
                </a:solidFill>
              </a:rPr>
              <a:t>Presence and Listening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Instead of arriving with answers, we learn to cross cultural divides by walking with others and listening deeply to the pain embedded in their culture.</a:t>
            </a:r>
            <a:br>
              <a:rPr lang="en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 dirty="0">
                <a:solidFill>
                  <a:schemeClr val="dk1"/>
                </a:solidFill>
              </a:rPr>
              <a:t>Engagement with Art and Culture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Through film, media, and artistic expression, we can </a:t>
            </a:r>
            <a:r>
              <a:rPr lang="en" b="1" dirty="0">
                <a:solidFill>
                  <a:schemeClr val="dk1"/>
                </a:solidFill>
              </a:rPr>
              <a:t>bear witness to the gospel</a:t>
            </a:r>
            <a:r>
              <a:rPr lang="en" dirty="0">
                <a:solidFill>
                  <a:schemeClr val="dk1"/>
                </a:solidFill>
              </a:rPr>
              <a:t> in creative and contextual ways.</a:t>
            </a:r>
            <a:br>
              <a:rPr lang="en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 dirty="0">
                <a:solidFill>
                  <a:schemeClr val="dk1"/>
                </a:solidFill>
              </a:rPr>
              <a:t>Support and Intercession</a:t>
            </a:r>
            <a:br>
              <a:rPr lang="en" b="1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 We can uphold local ministries, filmmakers, and believers—</a:t>
            </a:r>
            <a:r>
              <a:rPr lang="en" b="1" dirty="0">
                <a:solidFill>
                  <a:schemeClr val="dk1"/>
                </a:solidFill>
              </a:rPr>
              <a:t>equipping and protecting</a:t>
            </a:r>
            <a:r>
              <a:rPr lang="en" dirty="0">
                <a:solidFill>
                  <a:schemeClr val="dk1"/>
                </a:solidFill>
              </a:rPr>
              <a:t> them so they can speak out with boldness and hope.</a:t>
            </a:r>
            <a:endParaRPr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endParaRPr b="1" dirty="0"/>
          </a:p>
        </p:txBody>
      </p:sp>
      <p:sp>
        <p:nvSpPr>
          <p:cNvPr id="161" name="Google Shape;161;g39c381a25b2_2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c381a25b2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9c381a25b2_2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>
              <a:solidFill>
                <a:srgbClr val="1B1C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9c381a25b2_2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c381a25b2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9c381a25b2_2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9c381a25b2_2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2400" b="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F4160-13CD-436C-A130-A9DAA12E6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00E6-4A7D-4FC3-A865-6885FC1025AE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4CE5-2E30-42F1-AA10-6257B278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C0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0;p25">
            <a:extLst>
              <a:ext uri="{FF2B5EF4-FFF2-40B4-BE49-F238E27FC236}">
                <a16:creationId xmlns:a16="http://schemas.microsoft.com/office/drawing/2014/main" id="{08043426-A789-11E5-15F3-5F02D0C1F7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865" b="12637"/>
          <a:stretch/>
        </p:blipFill>
        <p:spPr>
          <a:xfrm>
            <a:off x="0" y="0"/>
            <a:ext cx="12192000" cy="83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45D9B-1B7E-38F5-6E3E-D2021283CD6A}"/>
              </a:ext>
            </a:extLst>
          </p:cNvPr>
          <p:cNvSpPr txBox="1"/>
          <p:nvPr/>
        </p:nvSpPr>
        <p:spPr>
          <a:xfrm>
            <a:off x="2299252" y="4816713"/>
            <a:ext cx="7593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October 2025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altLang="zh-CN" sz="4400" b="1" dirty="0">
                <a:solidFill>
                  <a:prstClr val="white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“Reel” India</a:t>
            </a:r>
            <a:endParaRPr kumimoji="0" lang="en-MY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71987D-ABF7-DC92-12D9-A1B91F4C7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5618" y="430300"/>
            <a:ext cx="734958" cy="100828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C72D4B2-F7D6-8601-AD95-D66E57670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0107" y="1956602"/>
            <a:ext cx="4222866" cy="19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576943" y="391886"/>
            <a:ext cx="5330623" cy="4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spAutoFit/>
          </a:bodyPr>
          <a:lstStyle/>
          <a:p>
            <a:pPr>
              <a:buClr>
                <a:srgbClr val="FFFF00"/>
              </a:buClr>
              <a:buSzPts val="1800"/>
            </a:pPr>
            <a:r>
              <a:rPr lang="en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Cinema as a Cultural Lens</a:t>
            </a:r>
            <a:endParaRPr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576943" y="1176674"/>
            <a:ext cx="11223031" cy="484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just">
              <a:buClr>
                <a:srgbClr val="FFFFFF"/>
              </a:buClr>
              <a:buSzPts val="2400"/>
            </a:pPr>
            <a:r>
              <a:rPr lang="en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India’s film industry (Bollywood) produces over 1000 films annually</a:t>
            </a:r>
            <a:endParaRPr sz="28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</p:txBody>
      </p:sp>
      <p:pic>
        <p:nvPicPr>
          <p:cNvPr id="142" name="Google Shape;142;p26" descr="A person and person standing togeth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710" y="2344421"/>
            <a:ext cx="2200909" cy="292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 descr="A movie cover with a person walking with a lunchbox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155" y="3346451"/>
            <a:ext cx="2179320" cy="290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 descr="A movie cover with two peopl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3087" y="2755759"/>
            <a:ext cx="2262767" cy="301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 descr="A movie poster of a person and a group of peopl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9370" y="3649489"/>
            <a:ext cx="2262765" cy="301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 descr="A poster of a movie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6838" y="2629623"/>
            <a:ext cx="2196149" cy="313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06BBB4B-A1C7-E54F-BCBA-CE1CAAB47B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5681" y="335597"/>
            <a:ext cx="1674524" cy="7108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 descr="A group of men in uniform standing in front of a fir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2876" y="1432746"/>
            <a:ext cx="1647457" cy="235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 descr="A group of men holding a sign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49615">
            <a:off x="10535679" y="4221798"/>
            <a:ext cx="1646325" cy="235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 descr="A person holding a sign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620370">
            <a:off x="8267097" y="243438"/>
            <a:ext cx="1580947" cy="21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26">
            <a:extLst>
              <a:ext uri="{FF2B5EF4-FFF2-40B4-BE49-F238E27FC236}">
                <a16:creationId xmlns:a16="http://schemas.microsoft.com/office/drawing/2014/main" id="{55B15282-2E95-9066-557F-DF501374D33B}"/>
              </a:ext>
            </a:extLst>
          </p:cNvPr>
          <p:cNvSpPr txBox="1"/>
          <p:nvPr/>
        </p:nvSpPr>
        <p:spPr>
          <a:xfrm>
            <a:off x="576943" y="391886"/>
            <a:ext cx="5330623" cy="4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spAutoFit/>
          </a:bodyPr>
          <a:lstStyle/>
          <a:p>
            <a:pPr>
              <a:buClr>
                <a:srgbClr val="FFFF66"/>
              </a:buClr>
              <a:buSzPts val="1800"/>
            </a:pPr>
            <a:r>
              <a:rPr lang="pt-BR" sz="2400" b="1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Cinema as a Cultural Lens</a:t>
            </a:r>
          </a:p>
        </p:txBody>
      </p:sp>
      <p:sp>
        <p:nvSpPr>
          <p:cNvPr id="3" name="Google Shape;140;p26">
            <a:extLst>
              <a:ext uri="{FF2B5EF4-FFF2-40B4-BE49-F238E27FC236}">
                <a16:creationId xmlns:a16="http://schemas.microsoft.com/office/drawing/2014/main" id="{F75A91E6-68D3-5C8B-1F79-7E944F7D0127}"/>
              </a:ext>
            </a:extLst>
          </p:cNvPr>
          <p:cNvSpPr txBox="1"/>
          <p:nvPr/>
        </p:nvSpPr>
        <p:spPr>
          <a:xfrm>
            <a:off x="576944" y="1176674"/>
            <a:ext cx="9447072" cy="56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just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Themes and Representative Films</a:t>
            </a: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  <a:p>
            <a:pPr marL="609585" indent="-457189" algn="just">
              <a:spcBef>
                <a:spcPts val="1200"/>
              </a:spcBef>
              <a:buClr>
                <a:schemeClr val="lt1"/>
              </a:buClr>
              <a:buSzPts val="18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Violence and Injustice: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Indian women are wounded by societal norms, shame, and violence. Films like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Delhi Crime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portray the painful realities behind these issues.</a:t>
            </a: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  <a:p>
            <a:pPr marL="609585" indent="-482588" algn="just">
              <a:spcBef>
                <a:spcPts val="1200"/>
              </a:spcBef>
              <a:buClr>
                <a:schemeClr val="lt1"/>
              </a:buClr>
              <a:buSzPts val="21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Sanitation and Women's Dignity: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Menstruation remains a stigmatized topic.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 Man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highlights the struggles women face in meeting basic physiological needs with dignity.</a:t>
            </a: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  <a:p>
            <a:pPr marL="609585" indent="-482588" algn="just">
              <a:spcBef>
                <a:spcPts val="1200"/>
              </a:spcBef>
              <a:buClr>
                <a:schemeClr val="lt1"/>
              </a:buClr>
              <a:buSzPts val="21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Injustice: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Caste discrimination, a flawed legal system, and police abuse are recurring themes in Indian cinema. Examples include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15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Maharaja. 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482588" algn="just">
              <a:spcBef>
                <a:spcPts val="1200"/>
              </a:spcBef>
              <a:buClr>
                <a:schemeClr val="lt1"/>
              </a:buClr>
              <a:buSzPts val="21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Pressure: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Idiots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captures the confusion and pressure many young Indians experience within the country's rigid education system.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7061" indent="-228594" algn="just">
              <a:spcBef>
                <a:spcPts val="1200"/>
              </a:spcBef>
              <a:buClr>
                <a:schemeClr val="lt1"/>
              </a:buClr>
              <a:buSzPts val="2100"/>
              <a:buFont typeface="Microsoft YaHei"/>
              <a:buChar char="•"/>
            </a:pPr>
            <a:endParaRPr lang="en-US" sz="28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B0E4B8-AC3B-C43A-2A7B-F6CA8DF32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5681" y="335597"/>
            <a:ext cx="1674524" cy="7108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1029" y="4601946"/>
            <a:ext cx="2300972" cy="230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1029" y="12755"/>
            <a:ext cx="2300972" cy="230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1029" y="2300974"/>
            <a:ext cx="2300972" cy="2300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26">
            <a:extLst>
              <a:ext uri="{FF2B5EF4-FFF2-40B4-BE49-F238E27FC236}">
                <a16:creationId xmlns:a16="http://schemas.microsoft.com/office/drawing/2014/main" id="{4D85CE36-0582-3828-2A09-CCC6A7E1BCD9}"/>
              </a:ext>
            </a:extLst>
          </p:cNvPr>
          <p:cNvSpPr txBox="1"/>
          <p:nvPr/>
        </p:nvSpPr>
        <p:spPr>
          <a:xfrm>
            <a:off x="576943" y="391886"/>
            <a:ext cx="5330623" cy="4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spAutoFit/>
          </a:bodyPr>
          <a:lstStyle/>
          <a:p>
            <a:r>
              <a:rPr lang="en-MY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and Prayer Focus</a:t>
            </a:r>
            <a:endParaRPr lang="en-MY" sz="14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40;p26">
            <a:extLst>
              <a:ext uri="{FF2B5EF4-FFF2-40B4-BE49-F238E27FC236}">
                <a16:creationId xmlns:a16="http://schemas.microsoft.com/office/drawing/2014/main" id="{1457F587-0553-606F-BADB-F061D8E5A2F8}"/>
              </a:ext>
            </a:extLst>
          </p:cNvPr>
          <p:cNvSpPr txBox="1"/>
          <p:nvPr/>
        </p:nvSpPr>
        <p:spPr>
          <a:xfrm>
            <a:off x="576944" y="1176674"/>
            <a:ext cx="8811605" cy="56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457189" indent="-406390" algn="just"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 allows us to see just how broken </a:t>
            </a:r>
            <a:r>
              <a:rPr lang="en-US" sz="2400" i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world God loves</a:t>
            </a:r>
            <a:r>
              <a:rPr lang="en-US" sz="2400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truly is.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06390" algn="just">
              <a:spcBef>
                <a:spcPts val="1200"/>
              </a:spcBef>
              <a:buClr>
                <a:schemeClr val="lt1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 of transformation can the gospel bring in such places?</a:t>
            </a: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189" indent="-406390" algn="just">
              <a:spcBef>
                <a:spcPts val="1200"/>
              </a:spcBef>
              <a:buClr>
                <a:schemeClr val="lt1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ministry pathways for the Church:</a:t>
            </a:r>
          </a:p>
          <a:p>
            <a:pPr marL="1219170" lvl="1" indent="-423323" algn="just">
              <a:lnSpc>
                <a:spcPct val="115000"/>
              </a:lnSpc>
              <a:buClr>
                <a:srgbClr val="FFFFFF"/>
              </a:buClr>
              <a:buSzPts val="14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and Listening: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 alongside others without assuming we have all the answers; instead, listen to the pain embedded within their culture.</a:t>
            </a:r>
          </a:p>
          <a:p>
            <a:pPr marL="1219170" lvl="1" indent="-423323" algn="just">
              <a:lnSpc>
                <a:spcPct val="115000"/>
              </a:lnSpc>
              <a:buClr>
                <a:srgbClr val="FFFFFF"/>
              </a:buClr>
              <a:buSzPts val="14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Engaging Art and Culture: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Bear witness to the gospel through film, media, and artistic expression. </a:t>
            </a:r>
          </a:p>
          <a:p>
            <a:pPr marL="1219170" lvl="1" indent="-423323" algn="just">
              <a:lnSpc>
                <a:spcPct val="115000"/>
              </a:lnSpc>
              <a:buClr>
                <a:srgbClr val="FFFFFF"/>
              </a:buClr>
              <a:buSzPts val="140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and Intercession: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local ministries, filmmakers, and believers—equipping them with resources to raise their voices and share hope.</a:t>
            </a: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  <a:p>
            <a:pPr marL="694249" lvl="1" indent="-84665" algn="just">
              <a:spcBef>
                <a:spcPts val="1200"/>
              </a:spcBef>
              <a:buClr>
                <a:schemeClr val="dk1"/>
              </a:buClr>
              <a:buSzPts val="1800"/>
            </a:pP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690CEF-3A3C-19AF-2F9F-6FB9D1E1E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5681" y="335597"/>
            <a:ext cx="1674524" cy="710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 descr="A group of people standing togeth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1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0" y="3550601"/>
            <a:ext cx="12192000" cy="78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3733" b="1">
                <a:solidFill>
                  <a:schemeClr val="lt1"/>
                </a:solidFill>
              </a:rPr>
              <a:t>Let us pray for </a:t>
            </a:r>
            <a:r>
              <a:rPr lang="en" sz="3733" b="1">
                <a:solidFill>
                  <a:srgbClr val="FFFF00"/>
                </a:solidFill>
              </a:rPr>
              <a:t>India</a:t>
            </a:r>
            <a:r>
              <a:rPr lang="en" sz="3733" b="1">
                <a:solidFill>
                  <a:srgbClr val="FFFFFF"/>
                </a:solidFill>
              </a:rPr>
              <a:t> </a:t>
            </a:r>
            <a:r>
              <a:rPr lang="en" sz="3733" b="1">
                <a:solidFill>
                  <a:schemeClr val="lt1"/>
                </a:solidFill>
              </a:rPr>
              <a:t>together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7CBA11-9491-1919-59B5-3B25B87B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5681" y="335597"/>
            <a:ext cx="1674524" cy="71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/>
        </p:nvSpPr>
        <p:spPr>
          <a:xfrm>
            <a:off x="3400" y="151200"/>
            <a:ext cx="12185200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Dear Heavenly Father, </a:t>
            </a: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see the land of India—a nation both ancient and full of life.</a:t>
            </a:r>
            <a:b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Behind its vibrant colors, music, and cinema, You know the deep longings of countless </a:t>
            </a:r>
            <a:b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hearts searching for dignity and freedom.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hear the cries of women suffering in shame, </a:t>
            </a:r>
            <a:b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weary sighs of children under the weight of academic pressure,  </a:t>
            </a:r>
            <a:b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silent struggles of laborers and the poor who are so often forgotten. </a:t>
            </a:r>
            <a:b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Lord, draw near to them.  Be their </a:t>
            </a: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comfort</a:t>
            </a: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their </a:t>
            </a: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healer</a:t>
            </a: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their </a:t>
            </a: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Savior</a:t>
            </a:r>
            <a:r>
              <a:rPr lang="e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Lord, may Your Church live out the truth in the midst of unjust cultures,</a:t>
            </a:r>
            <a:b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share Your love among the poor,</a:t>
            </a:r>
            <a:b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bear witness to the hope of Your cross in places of despair.</a:t>
            </a:r>
            <a:endParaRPr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Your Spirit stir more believers to proclaim Your glory</a:t>
            </a:r>
            <a:b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through art, education, and acts of service,</a:t>
            </a:r>
            <a:br>
              <a:rPr lang="e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every person may come to know You—the Lord who brings justice to the oppressed.</a:t>
            </a:r>
            <a:endParaRPr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name of our Lord Jesus Christ we pray, Amen.</a:t>
            </a:r>
            <a:endParaRPr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4D73A5-9209-8CE1-E20B-E1953A44D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5681" y="335597"/>
            <a:ext cx="1674524" cy="7108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7B8C1AA4-C2AB-5C02-5E55-85B2144692B5}"/>
              </a:ext>
            </a:extLst>
          </p:cNvPr>
          <p:cNvSpPr/>
          <p:nvPr/>
        </p:nvSpPr>
        <p:spPr>
          <a:xfrm>
            <a:off x="-100264" y="2058326"/>
            <a:ext cx="12392527" cy="510138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9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979 h 10000"/>
              <a:gd name="connsiteX0" fmla="*/ 0 w 10015"/>
              <a:gd name="connsiteY0" fmla="*/ 4053 h 10000"/>
              <a:gd name="connsiteX1" fmla="*/ 10015 w 10015"/>
              <a:gd name="connsiteY1" fmla="*/ 0 h 10000"/>
              <a:gd name="connsiteX2" fmla="*/ 10015 w 10015"/>
              <a:gd name="connsiteY2" fmla="*/ 10000 h 10000"/>
              <a:gd name="connsiteX3" fmla="*/ 15 w 10015"/>
              <a:gd name="connsiteY3" fmla="*/ 10000 h 10000"/>
              <a:gd name="connsiteX4" fmla="*/ 0 w 10015"/>
              <a:gd name="connsiteY4" fmla="*/ 4053 h 10000"/>
              <a:gd name="connsiteX0" fmla="*/ 0 w 10005"/>
              <a:gd name="connsiteY0" fmla="*/ 5488 h 10000"/>
              <a:gd name="connsiteX1" fmla="*/ 10005 w 10005"/>
              <a:gd name="connsiteY1" fmla="*/ 0 h 10000"/>
              <a:gd name="connsiteX2" fmla="*/ 10005 w 10005"/>
              <a:gd name="connsiteY2" fmla="*/ 10000 h 10000"/>
              <a:gd name="connsiteX3" fmla="*/ 5 w 10005"/>
              <a:gd name="connsiteY3" fmla="*/ 10000 h 10000"/>
              <a:gd name="connsiteX4" fmla="*/ 0 w 10005"/>
              <a:gd name="connsiteY4" fmla="*/ 5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5" h="10000">
                <a:moveTo>
                  <a:pt x="0" y="5488"/>
                </a:moveTo>
                <a:lnTo>
                  <a:pt x="10005" y="0"/>
                </a:lnTo>
                <a:lnTo>
                  <a:pt x="10005" y="10000"/>
                </a:lnTo>
                <a:lnTo>
                  <a:pt x="5" y="10000"/>
                </a:lnTo>
                <a:cubicBezTo>
                  <a:pt x="0" y="8018"/>
                  <a:pt x="5" y="7470"/>
                  <a:pt x="0" y="5488"/>
                </a:cubicBezTo>
                <a:close/>
              </a:path>
            </a:pathLst>
          </a:custGeom>
          <a:solidFill>
            <a:srgbClr val="E0E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MY" sz="2489" dirty="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6452A-F098-40B4-8671-56EC2843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909" y="271432"/>
            <a:ext cx="3539115" cy="3539115"/>
          </a:xfrm>
          <a:prstGeom prst="rect">
            <a:avLst/>
          </a:prstGeom>
        </p:spPr>
      </p:pic>
      <p:pic>
        <p:nvPicPr>
          <p:cNvPr id="13" name="Picture 12" descr="A computer with a screen on&#10;&#10;Description automatically generated">
            <a:extLst>
              <a:ext uri="{FF2B5EF4-FFF2-40B4-BE49-F238E27FC236}">
                <a16:creationId xmlns:a16="http://schemas.microsoft.com/office/drawing/2014/main" id="{FF886CBC-CB25-4A43-1388-051246015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49" y="1326893"/>
            <a:ext cx="3596179" cy="3539115"/>
          </a:xfrm>
          <a:prstGeom prst="rect">
            <a:avLst/>
          </a:prstGeom>
        </p:spPr>
      </p:pic>
      <p:pic>
        <p:nvPicPr>
          <p:cNvPr id="15" name="Picture 14" descr="A white cell phone with a screen on&#10;&#10;Description automatically generated">
            <a:extLst>
              <a:ext uri="{FF2B5EF4-FFF2-40B4-BE49-F238E27FC236}">
                <a16:creationId xmlns:a16="http://schemas.microsoft.com/office/drawing/2014/main" id="{81000545-7F26-A689-AC20-17651304A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15681" r="26356" b="13627"/>
          <a:stretch/>
        </p:blipFill>
        <p:spPr>
          <a:xfrm>
            <a:off x="4106008" y="2716825"/>
            <a:ext cx="1562043" cy="2252913"/>
          </a:xfrm>
          <a:prstGeom prst="rect">
            <a:avLst/>
          </a:prstGeom>
        </p:spPr>
      </p:pic>
      <p:pic>
        <p:nvPicPr>
          <p:cNvPr id="17" name="Picture 16" descr="A tablet with a screen on it&#10;&#10;Description automatically generated">
            <a:extLst>
              <a:ext uri="{FF2B5EF4-FFF2-40B4-BE49-F238E27FC236}">
                <a16:creationId xmlns:a16="http://schemas.microsoft.com/office/drawing/2014/main" id="{A6FD7627-893E-9349-DE81-9266C4BFBD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21699" r="13542" b="20277"/>
          <a:stretch/>
        </p:blipFill>
        <p:spPr>
          <a:xfrm>
            <a:off x="1748024" y="3658560"/>
            <a:ext cx="2357984" cy="1849179"/>
          </a:xfrm>
          <a:prstGeom prst="rect">
            <a:avLst/>
          </a:prstGeom>
        </p:spPr>
      </p:pic>
      <p:pic>
        <p:nvPicPr>
          <p:cNvPr id="766" name="Graphic 765">
            <a:extLst>
              <a:ext uri="{FF2B5EF4-FFF2-40B4-BE49-F238E27FC236}">
                <a16:creationId xmlns:a16="http://schemas.microsoft.com/office/drawing/2014/main" id="{00D2B789-C4A5-3F44-F101-67B7FB5F6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63615" y="4294911"/>
            <a:ext cx="1562043" cy="2266492"/>
          </a:xfrm>
          <a:prstGeom prst="rect">
            <a:avLst/>
          </a:prstGeom>
        </p:spPr>
      </p:pic>
      <p:pic>
        <p:nvPicPr>
          <p:cNvPr id="768" name="Graphic 767">
            <a:extLst>
              <a:ext uri="{FF2B5EF4-FFF2-40B4-BE49-F238E27FC236}">
                <a16:creationId xmlns:a16="http://schemas.microsoft.com/office/drawing/2014/main" id="{2FD576E4-D4CE-A6DA-80EF-DA4D4D0179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0585" y="4294911"/>
            <a:ext cx="1562043" cy="2266492"/>
          </a:xfrm>
          <a:prstGeom prst="rect">
            <a:avLst/>
          </a:prstGeom>
        </p:spPr>
      </p:pic>
      <p:pic>
        <p:nvPicPr>
          <p:cNvPr id="770" name="Graphic 769">
            <a:extLst>
              <a:ext uri="{FF2B5EF4-FFF2-40B4-BE49-F238E27FC236}">
                <a16:creationId xmlns:a16="http://schemas.microsoft.com/office/drawing/2014/main" id="{8DA36F1E-8B60-BA48-A2DF-65DFF6AD41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345" y="2182848"/>
            <a:ext cx="3672867" cy="1246152"/>
          </a:xfrm>
          <a:prstGeom prst="rect">
            <a:avLst/>
          </a:prstGeom>
        </p:spPr>
      </p:pic>
      <p:pic>
        <p:nvPicPr>
          <p:cNvPr id="772" name="Graphic 771">
            <a:extLst>
              <a:ext uri="{FF2B5EF4-FFF2-40B4-BE49-F238E27FC236}">
                <a16:creationId xmlns:a16="http://schemas.microsoft.com/office/drawing/2014/main" id="{2FDFC74A-14AA-70AB-4E91-44A8498345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6345" y="5117679"/>
            <a:ext cx="1060729" cy="14378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189B995-1A7C-77E1-473D-0E3C8CAF49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0271" y="5132964"/>
            <a:ext cx="4561968" cy="120290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487067B-A6E8-8689-F474-AA99AF14B6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8201" y="455750"/>
            <a:ext cx="3222071" cy="14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99710A-C59A-CFB6-6747-03934CF4B499}"/>
              </a:ext>
            </a:extLst>
          </p:cNvPr>
          <p:cNvSpPr txBox="1"/>
          <p:nvPr/>
        </p:nvSpPr>
        <p:spPr>
          <a:xfrm>
            <a:off x="2781725" y="5090720"/>
            <a:ext cx="6097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altLang="zh-CN" sz="4000" i="1" dirty="0">
                <a:solidFill>
                  <a:srgbClr val="7C7A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cross-roads.org/</a:t>
            </a:r>
            <a:r>
              <a:rPr lang="en-MY" altLang="zh-CN" sz="4000" i="1" dirty="0" err="1">
                <a:solidFill>
                  <a:srgbClr val="7C7A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endParaRPr lang="en-MY" sz="4000" i="1" dirty="0">
              <a:solidFill>
                <a:srgbClr val="7C7A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52D1A7F-9143-D32B-C68F-853534BCA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3226" y="2379946"/>
            <a:ext cx="4417733" cy="205504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YaHei</vt:lpstr>
      <vt:lpstr>Aptos</vt:lpstr>
      <vt:lpstr>Arial</vt:lpstr>
      <vt:lpstr>Calibri</vt:lpstr>
      <vt:lpstr>Open Sans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Guan Fung Howe</cp:lastModifiedBy>
  <cp:revision>17</cp:revision>
  <dcterms:modified xsi:type="dcterms:W3CDTF">2025-10-24T02:09:26Z</dcterms:modified>
</cp:coreProperties>
</file>