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3" r:id="rId1"/>
  </p:sldMasterIdLst>
  <p:notesMasterIdLst>
    <p:notesMasterId r:id="rId14"/>
  </p:notesMasterIdLst>
  <p:sldIdLst>
    <p:sldId id="270" r:id="rId2"/>
    <p:sldId id="311" r:id="rId3"/>
    <p:sldId id="376" r:id="rId4"/>
    <p:sldId id="377" r:id="rId5"/>
    <p:sldId id="381" r:id="rId6"/>
    <p:sldId id="371" r:id="rId7"/>
    <p:sldId id="342" r:id="rId8"/>
    <p:sldId id="374" r:id="rId9"/>
    <p:sldId id="378" r:id="rId10"/>
    <p:sldId id="379" r:id="rId11"/>
    <p:sldId id="380" r:id="rId12"/>
    <p:sldId id="34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ther fan" initials="ef" lastIdx="1" clrIdx="0">
    <p:extLst>
      <p:ext uri="{19B8F6BF-5375-455C-9EA6-DF929625EA0E}">
        <p15:presenceInfo xmlns:p15="http://schemas.microsoft.com/office/powerpoint/2012/main" userId="075f14a0ffea5f7f" providerId="Windows Live"/>
      </p:ext>
    </p:extLst>
  </p:cmAuthor>
  <p:cmAuthor id="2" name="Yeng Shiow Lim" initials="YSL" lastIdx="1" clrIdx="1">
    <p:extLst>
      <p:ext uri="{19B8F6BF-5375-455C-9EA6-DF929625EA0E}">
        <p15:presenceInfo xmlns:p15="http://schemas.microsoft.com/office/powerpoint/2012/main" userId="385ee0dce7a98e8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DF41"/>
    <a:srgbClr val="FFE285"/>
    <a:srgbClr val="325C9A"/>
    <a:srgbClr val="082F90"/>
    <a:srgbClr val="643A5A"/>
    <a:srgbClr val="992345"/>
    <a:srgbClr val="4A475D"/>
    <a:srgbClr val="6A182F"/>
    <a:srgbClr val="390D1A"/>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65" autoAdjust="0"/>
    <p:restoredTop sz="92970" autoAdjust="0"/>
  </p:normalViewPr>
  <p:slideViewPr>
    <p:cSldViewPr>
      <p:cViewPr varScale="1">
        <p:scale>
          <a:sx n="103" d="100"/>
          <a:sy n="103" d="100"/>
        </p:scale>
        <p:origin x="1572" y="9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49FC77-4C07-4250-9504-1442D3B1CB40}" type="datetimeFigureOut">
              <a:rPr lang="en-US" smtClean="0"/>
              <a:pPr/>
              <a:t>9/3/2022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70A47A-5C7E-436F-BE97-00A4918567CB}" type="slidenum">
              <a:rPr lang="en-US" smtClean="0"/>
              <a:pPr/>
              <a:t>‹#›</a:t>
            </a:fld>
            <a:endParaRPr lang="en-US"/>
          </a:p>
        </p:txBody>
      </p:sp>
    </p:spTree>
    <p:extLst>
      <p:ext uri="{BB962C8B-B14F-4D97-AF65-F5344CB8AC3E}">
        <p14:creationId xmlns:p14="http://schemas.microsoft.com/office/powerpoint/2010/main" val="1136157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a:spcBef>
                <a:spcPts val="0"/>
              </a:spcBef>
              <a:spcAft>
                <a:spcPts val="0"/>
              </a:spcAft>
            </a:pPr>
            <a:r>
              <a:rPr lang="en-US" altLang="zh-TW" sz="1200" dirty="0">
                <a:solidFill>
                  <a:srgbClr val="FF0000"/>
                </a:solidFill>
                <a:effectLst/>
                <a:latin typeface="Calibri" panose="020F0502020204030204" pitchFamily="34" charset="0"/>
                <a:ea typeface="PMingLiU" panose="02020500000000000000" pitchFamily="18" charset="-120"/>
                <a:cs typeface="Times New Roman" panose="02020603050405020304" pitchFamily="18" charset="0"/>
              </a:rPr>
              <a:t>Speaker Notes for Reference</a:t>
            </a:r>
          </a:p>
          <a:p>
            <a:pPr marL="0" marR="0">
              <a:spcBef>
                <a:spcPts val="0"/>
              </a:spcBef>
              <a:spcAft>
                <a:spcPts val="0"/>
              </a:spcAft>
            </a:pPr>
            <a:endParaRPr lang="en-US" altLang="zh-TW" sz="1200" dirty="0">
              <a:solidFill>
                <a:srgbClr val="FF0000"/>
              </a:solidFill>
              <a:effectLst/>
              <a:latin typeface="Calibri" panose="020F0502020204030204" pitchFamily="34" charset="0"/>
              <a:ea typeface="PMingLiU" panose="02020500000000000000" pitchFamily="18" charset="-120"/>
              <a:cs typeface="Times New Roman" panose="02020603050405020304" pitchFamily="18" charset="0"/>
            </a:endParaRPr>
          </a:p>
          <a:p>
            <a:pPr marL="0" marR="0">
              <a:spcBef>
                <a:spcPts val="0"/>
              </a:spcBef>
              <a:spcAft>
                <a:spcPts val="0"/>
              </a:spcAft>
            </a:pPr>
            <a:r>
              <a:rPr lang="en-US" altLang="zh-TW" sz="1200" dirty="0">
                <a:solidFill>
                  <a:srgbClr val="FF0000"/>
                </a:solidFill>
                <a:effectLst/>
                <a:latin typeface="Calibri" panose="020F0502020204030204" pitchFamily="34" charset="0"/>
                <a:ea typeface="PMingLiU" panose="02020500000000000000" pitchFamily="18" charset="-120"/>
                <a:cs typeface="Times New Roman" panose="02020603050405020304" pitchFamily="18" charset="0"/>
              </a:rPr>
              <a:t>Introduction:</a:t>
            </a:r>
          </a:p>
          <a:p>
            <a:pPr marL="0" marR="0">
              <a:spcBef>
                <a:spcPts val="0"/>
              </a:spcBef>
              <a:spcAft>
                <a:spcPts val="0"/>
              </a:spcAft>
            </a:pPr>
            <a:r>
              <a:rPr lang="en-US" altLang="zh-TW" sz="1200" dirty="0">
                <a:solidFill>
                  <a:srgbClr val="FF0000"/>
                </a:solidFill>
                <a:effectLst/>
                <a:latin typeface="Calibri" panose="020F0502020204030204" pitchFamily="34" charset="0"/>
                <a:ea typeface="PMingLiU" panose="02020500000000000000" pitchFamily="18" charset="-120"/>
                <a:cs typeface="Times New Roman" panose="02020603050405020304" pitchFamily="18" charset="0"/>
              </a:rPr>
              <a:t>Today, let us pray for the Jewish people who have been displaced for two thousand years.</a:t>
            </a:r>
            <a:endParaRPr lang="en-US" altLang="zh-TW"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770A47A-5C7E-436F-BE97-00A4918567CB}" type="slidenum">
              <a:rPr lang="en-US" smtClean="0"/>
              <a:pPr/>
              <a:t>1</a:t>
            </a:fld>
            <a:endParaRPr lang="en-US" dirty="0"/>
          </a:p>
        </p:txBody>
      </p:sp>
    </p:spTree>
    <p:extLst>
      <p:ext uri="{BB962C8B-B14F-4D97-AF65-F5344CB8AC3E}">
        <p14:creationId xmlns:p14="http://schemas.microsoft.com/office/powerpoint/2010/main" val="1557198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10</a:t>
            </a:fld>
            <a:endParaRPr lang="en-US"/>
          </a:p>
        </p:txBody>
      </p:sp>
    </p:spTree>
    <p:extLst>
      <p:ext uri="{BB962C8B-B14F-4D97-AF65-F5344CB8AC3E}">
        <p14:creationId xmlns:p14="http://schemas.microsoft.com/office/powerpoint/2010/main" val="1245207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11</a:t>
            </a:fld>
            <a:endParaRPr lang="en-US"/>
          </a:p>
        </p:txBody>
      </p:sp>
    </p:spTree>
    <p:extLst>
      <p:ext uri="{BB962C8B-B14F-4D97-AF65-F5344CB8AC3E}">
        <p14:creationId xmlns:p14="http://schemas.microsoft.com/office/powerpoint/2010/main" val="2750881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770A47A-5C7E-436F-BE97-00A4918567CB}" type="slidenum">
              <a:rPr lang="en-US" smtClean="0"/>
              <a:pPr/>
              <a:t>12</a:t>
            </a:fld>
            <a:endParaRPr lang="en-US"/>
          </a:p>
        </p:txBody>
      </p:sp>
    </p:spTree>
    <p:extLst>
      <p:ext uri="{BB962C8B-B14F-4D97-AF65-F5344CB8AC3E}">
        <p14:creationId xmlns:p14="http://schemas.microsoft.com/office/powerpoint/2010/main" val="4265057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srgbClr val="FF0000"/>
                </a:solidFill>
                <a:effectLst/>
                <a:latin typeface="Calibri" panose="020F0502020204030204" pitchFamily="34" charset="0"/>
                <a:ea typeface="PMingLiU" panose="02020500000000000000" pitchFamily="18" charset="-120"/>
                <a:cs typeface="Times New Roman" panose="02020603050405020304" pitchFamily="18" charset="0"/>
              </a:rPr>
              <a:t>Speaker Notes for Reference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dirty="0">
              <a:solidFill>
                <a:srgbClr val="FF0000"/>
              </a:solidFill>
              <a:effectLst/>
              <a:latin typeface="Calibri" panose="020F0502020204030204" pitchFamily="34" charset="0"/>
              <a:ea typeface="PMingLiU" panose="02020500000000000000" pitchFamily="18" charset="-120"/>
              <a:cs typeface="Times New Roman" panose="02020603050405020304" pitchFamily="18" charset="0"/>
            </a:endParaRPr>
          </a:p>
          <a:p>
            <a:pPr marL="0" lvl="0" indent="0" algn="just">
              <a:lnSpc>
                <a:spcPts val="1800"/>
              </a:lnSpc>
              <a:buFont typeface="Symbol" panose="05050102010706020507" pitchFamily="18" charset="2"/>
              <a:buNone/>
            </a:pPr>
            <a:r>
              <a:rPr lang="en-US" altLang="zh-TW" sz="1200" b="0" i="0" kern="1200" dirty="0">
                <a:solidFill>
                  <a:schemeClr val="tx1"/>
                </a:solidFill>
                <a:effectLst/>
                <a:latin typeface="+mn-lt"/>
                <a:ea typeface="+mn-ea"/>
                <a:cs typeface="+mn-cs"/>
              </a:rPr>
              <a:t>The Jewish nation was destroyed and had been tossed in all directions among the nations of the world. The beliefs and lifestyles of Jews everywhere are different from the "Jews" we know in the Bible.</a:t>
            </a:r>
          </a:p>
          <a:p>
            <a:pPr marL="0" lvl="0" indent="0" algn="just">
              <a:lnSpc>
                <a:spcPts val="1800"/>
              </a:lnSpc>
              <a:buFont typeface="Symbol" panose="05050102010706020507" pitchFamily="18" charset="2"/>
              <a:buNone/>
            </a:pPr>
            <a:endParaRPr lang="en-US" altLang="zh-TW" sz="1200" b="0" i="0" kern="1200" dirty="0">
              <a:solidFill>
                <a:schemeClr val="tx1"/>
              </a:solidFill>
              <a:effectLst/>
              <a:latin typeface="+mn-lt"/>
              <a:ea typeface="+mn-ea"/>
              <a:cs typeface="+mn-cs"/>
            </a:endParaRPr>
          </a:p>
          <a:p>
            <a:pPr marL="0" lvl="0" indent="0" algn="just">
              <a:lnSpc>
                <a:spcPts val="1800"/>
              </a:lnSpc>
              <a:buFont typeface="Symbol" panose="05050102010706020507" pitchFamily="18" charset="2"/>
              <a:buNone/>
            </a:pPr>
            <a:r>
              <a:rPr lang="en-US" altLang="zh-TW" sz="1200" b="0" i="0" kern="1200" dirty="0">
                <a:solidFill>
                  <a:schemeClr val="tx1"/>
                </a:solidFill>
                <a:effectLst/>
                <a:latin typeface="+mn-lt"/>
                <a:ea typeface="+mn-ea"/>
                <a:cs typeface="+mn-cs"/>
              </a:rPr>
              <a:t>What have they experienced? What do Jews nowadays think about Jesus? </a:t>
            </a:r>
          </a:p>
          <a:p>
            <a:pPr marL="0" lvl="0" indent="0" algn="just">
              <a:lnSpc>
                <a:spcPts val="1800"/>
              </a:lnSpc>
              <a:buFont typeface="Symbol" panose="05050102010706020507" pitchFamily="18" charset="2"/>
              <a:buNone/>
            </a:pPr>
            <a:endParaRPr lang="en-US" altLang="zh-TW" sz="1200" b="0" i="0" kern="1200" dirty="0">
              <a:solidFill>
                <a:schemeClr val="tx1"/>
              </a:solidFill>
              <a:effectLst/>
              <a:latin typeface="+mn-lt"/>
              <a:ea typeface="+mn-ea"/>
              <a:cs typeface="+mn-cs"/>
            </a:endParaRPr>
          </a:p>
          <a:p>
            <a:pPr marL="0" lvl="0" indent="0" algn="just">
              <a:lnSpc>
                <a:spcPts val="1800"/>
              </a:lnSpc>
              <a:buFont typeface="Symbol" panose="05050102010706020507" pitchFamily="18" charset="2"/>
              <a:buNone/>
            </a:pPr>
            <a:r>
              <a:rPr lang="en-US" altLang="zh-TW" sz="1200" b="0" i="0" kern="1200" dirty="0">
                <a:solidFill>
                  <a:schemeClr val="tx1"/>
                </a:solidFill>
                <a:effectLst/>
                <a:latin typeface="+mn-lt"/>
                <a:ea typeface="+mn-ea"/>
                <a:cs typeface="+mn-cs"/>
              </a:rPr>
              <a:t>Source </a:t>
            </a:r>
            <a:r>
              <a:rPr lang="en-US" altLang="zh-TW" sz="1200" b="0" i="0" kern="1200" dirty="0" err="1">
                <a:solidFill>
                  <a:schemeClr val="tx1"/>
                </a:solidFill>
                <a:effectLst/>
                <a:latin typeface="+mn-lt"/>
                <a:ea typeface="+mn-ea"/>
                <a:cs typeface="+mn-cs"/>
              </a:rPr>
              <a:t>of《Declaration</a:t>
            </a:r>
            <a:r>
              <a:rPr lang="en-US" altLang="zh-TW" sz="1200" b="0" i="0" kern="1200" dirty="0">
                <a:solidFill>
                  <a:schemeClr val="tx1"/>
                </a:solidFill>
                <a:effectLst/>
                <a:latin typeface="+mn-lt"/>
                <a:ea typeface="+mn-ea"/>
                <a:cs typeface="+mn-cs"/>
              </a:rPr>
              <a:t> of the Establishment of the State of Israel》</a:t>
            </a:r>
          </a:p>
          <a:p>
            <a:pPr marL="0" lvl="0" indent="0" algn="just">
              <a:lnSpc>
                <a:spcPts val="1800"/>
              </a:lnSpc>
              <a:buFont typeface="Symbol" panose="05050102010706020507" pitchFamily="18" charset="2"/>
              <a:buNone/>
            </a:pPr>
            <a:r>
              <a:rPr lang="en-US" altLang="zh-TW" sz="1200" b="0" i="0" kern="1200" dirty="0">
                <a:solidFill>
                  <a:schemeClr val="tx1"/>
                </a:solidFill>
                <a:effectLst/>
                <a:latin typeface="+mn-lt"/>
                <a:ea typeface="+mn-ea"/>
                <a:cs typeface="+mn-cs"/>
              </a:rPr>
              <a:t>https://</a:t>
            </a:r>
            <a:r>
              <a:rPr lang="en-US" altLang="zh-TW" sz="1200" b="0" i="0" kern="1200" dirty="0" err="1">
                <a:solidFill>
                  <a:schemeClr val="tx1"/>
                </a:solidFill>
                <a:effectLst/>
                <a:latin typeface="+mn-lt"/>
                <a:ea typeface="+mn-ea"/>
                <a:cs typeface="+mn-cs"/>
              </a:rPr>
              <a:t>www.gov.il</a:t>
            </a:r>
            <a:r>
              <a:rPr lang="en-US" altLang="zh-TW" sz="1200" b="0" i="0" kern="1200" dirty="0">
                <a:solidFill>
                  <a:schemeClr val="tx1"/>
                </a:solidFill>
                <a:effectLst/>
                <a:latin typeface="+mn-lt"/>
                <a:ea typeface="+mn-ea"/>
                <a:cs typeface="+mn-cs"/>
              </a:rPr>
              <a:t>/</a:t>
            </a:r>
            <a:r>
              <a:rPr lang="en-US" altLang="zh-TW" sz="1200" b="0" i="0" kern="1200" dirty="0" err="1">
                <a:solidFill>
                  <a:schemeClr val="tx1"/>
                </a:solidFill>
                <a:effectLst/>
                <a:latin typeface="+mn-lt"/>
                <a:ea typeface="+mn-ea"/>
                <a:cs typeface="+mn-cs"/>
              </a:rPr>
              <a:t>en</a:t>
            </a:r>
            <a:r>
              <a:rPr lang="en-US" altLang="zh-TW" sz="1200" b="0" i="0" kern="1200" dirty="0">
                <a:solidFill>
                  <a:schemeClr val="tx1"/>
                </a:solidFill>
                <a:effectLst/>
                <a:latin typeface="+mn-lt"/>
                <a:ea typeface="+mn-ea"/>
                <a:cs typeface="+mn-cs"/>
              </a:rPr>
              <a:t>/Departments/General/declaration-of-establishment-state-of-</a:t>
            </a:r>
            <a:r>
              <a:rPr lang="en-US" altLang="zh-TW" sz="1200" b="0" i="0" kern="1200" dirty="0" err="1">
                <a:solidFill>
                  <a:schemeClr val="tx1"/>
                </a:solidFill>
                <a:effectLst/>
                <a:latin typeface="+mn-lt"/>
                <a:ea typeface="+mn-ea"/>
                <a:cs typeface="+mn-cs"/>
              </a:rPr>
              <a:t>israel</a:t>
            </a:r>
            <a:r>
              <a:rPr lang="en-US" altLang="zh-TW" sz="1200" b="0" i="0" kern="1200" dirty="0">
                <a:solidFill>
                  <a:schemeClr val="tx1"/>
                </a:solidFill>
                <a:effectLst/>
                <a:latin typeface="+mn-lt"/>
                <a:ea typeface="+mn-ea"/>
                <a:cs typeface="+mn-cs"/>
              </a:rPr>
              <a:t>#:~:text=On%20May%2014%2C%201948%2C%20on,of%20the%20State%20of%20Israel.</a:t>
            </a:r>
          </a:p>
          <a:p>
            <a:pPr marL="0" lvl="0" indent="0" algn="just">
              <a:lnSpc>
                <a:spcPts val="1800"/>
              </a:lnSpc>
              <a:buFont typeface="Symbol" panose="05050102010706020507" pitchFamily="18" charset="2"/>
              <a:buNone/>
            </a:pPr>
            <a:endParaRPr lang="en-US" altLang="zh-CN" sz="1200" b="1" dirty="0">
              <a:solidFill>
                <a:srgbClr val="000000"/>
              </a:solidFill>
              <a:effectLst/>
              <a:latin typeface="Calibri" panose="020F0502020204030204" pitchFamily="34" charset="0"/>
              <a:ea typeface="Microsoft YaHei" panose="020B0503020204020204" pitchFamily="34" charset="-122"/>
              <a:cs typeface="Arial" panose="020B0604020202020204" pitchFamily="34" charset="0"/>
            </a:endParaRPr>
          </a:p>
          <a:p>
            <a:pPr marL="0" lvl="0" indent="0" algn="just">
              <a:lnSpc>
                <a:spcPts val="1800"/>
              </a:lnSpc>
              <a:buFont typeface="Symbol" panose="05050102010706020507" pitchFamily="18" charset="2"/>
              <a:buNone/>
            </a:pPr>
            <a:r>
              <a:rPr lang="en-US" altLang="zh-CN" sz="1200" b="1" dirty="0">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1948 </a:t>
            </a:r>
            <a:r>
              <a:rPr lang="en-US" altLang="zh-CN" sz="1200" b="1" dirty="0" err="1">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復國宣言Source</a:t>
            </a:r>
            <a:r>
              <a:rPr lang="en-US" altLang="zh-CN" sz="1200" b="1" dirty="0">
                <a:solidFill>
                  <a:srgbClr val="000000"/>
                </a:solidFill>
                <a:effectLst/>
                <a:latin typeface="Calibri" panose="020F0502020204030204" pitchFamily="34" charset="0"/>
                <a:ea typeface="Microsoft YaHei" panose="020B0503020204020204" pitchFamily="34" charset="-122"/>
                <a:cs typeface="Arial" panose="020B0604020202020204" pitchFamily="34" charset="0"/>
              </a:rPr>
              <a:t>:</a:t>
            </a:r>
          </a:p>
          <a:p>
            <a:r>
              <a:rPr lang="en-US" dirty="0"/>
              <a:t>https://www.dw.com/zh/%E5%86%85%E5%A1%94%E5%B0%BC%E4%BA%9A%E8%83%A1%E5%80%92%E5%8F%B0-%E4%BB%A5%E8%89%B2%E5%88%97%E6%96%B0%E6%80%BB%E7%90%86%E8%B4%9D%E5%86%85%E7%89%B9%E6%98%AF%E8%B0%81/a-57877663</a:t>
            </a:r>
          </a:p>
          <a:p>
            <a:endParaRPr lang="en-US" dirty="0"/>
          </a:p>
          <a:p>
            <a:endParaRPr lang="en-US" altLang="zh-TW" sz="1200" b="0" dirty="0">
              <a:effectLst/>
              <a:latin typeface="Microsoft YaHei" panose="020B0503020204020204" pitchFamily="34" charset="-122"/>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4770A47A-5C7E-436F-BE97-00A4918567CB}" type="slidenum">
              <a:rPr lang="en-US" smtClean="0"/>
              <a:pPr/>
              <a:t>2</a:t>
            </a:fld>
            <a:endParaRPr lang="en-US"/>
          </a:p>
        </p:txBody>
      </p:sp>
    </p:spTree>
    <p:extLst>
      <p:ext uri="{BB962C8B-B14F-4D97-AF65-F5344CB8AC3E}">
        <p14:creationId xmlns:p14="http://schemas.microsoft.com/office/powerpoint/2010/main" val="2181051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20000"/>
          </a:bodyPr>
          <a:lstStyle/>
          <a:p>
            <a:pPr marL="0" marR="0">
              <a:spcBef>
                <a:spcPts val="0"/>
              </a:spcBef>
              <a:spcAft>
                <a:spcPts val="0"/>
              </a:spcAft>
            </a:pPr>
            <a:r>
              <a:rPr lang="en-US" altLang="zh-TW" sz="1200" b="1" dirty="0">
                <a:effectLst/>
                <a:latin typeface="Microsoft JhengHei UI" panose="020B0604030504040204" pitchFamily="34" charset="-120"/>
                <a:ea typeface="Microsoft JhengHei UI" panose="020B0604030504040204" pitchFamily="34" charset="-120"/>
                <a:cs typeface="Times New Roman" panose="02020603050405020304" pitchFamily="18" charset="0"/>
              </a:rPr>
              <a:t>Speaker notes for reference</a:t>
            </a:r>
            <a:endParaRPr lang="en-US" altLang="zh-TW" sz="1200" dirty="0">
              <a:effectLst/>
              <a:latin typeface="Microsoft JhengHei UI" panose="020B0604030504040204" pitchFamily="34" charset="-120"/>
              <a:ea typeface="Microsoft JhengHei UI" panose="020B0604030504040204" pitchFamily="34" charset="-120"/>
              <a:cs typeface="Times New Roman" panose="02020603050405020304" pitchFamily="18" charset="0"/>
            </a:endParaRPr>
          </a:p>
          <a:p>
            <a:pPr marL="0" marR="0">
              <a:spcBef>
                <a:spcPts val="0"/>
              </a:spcBef>
              <a:spcAft>
                <a:spcPts val="0"/>
              </a:spcAft>
            </a:pPr>
            <a:endParaRPr lang="en-US" altLang="zh-TW" sz="1200" dirty="0">
              <a:effectLst/>
              <a:latin typeface="Microsoft JhengHei UI" panose="020B0604030504040204" pitchFamily="34" charset="-120"/>
              <a:ea typeface="Microsoft JhengHei UI" panose="020B0604030504040204" pitchFamily="34" charset="-120"/>
              <a:cs typeface="Times New Roman" panose="02020603050405020304" pitchFamily="18" charset="0"/>
            </a:endParaRPr>
          </a:p>
          <a:p>
            <a:pPr marL="0" marR="0">
              <a:spcBef>
                <a:spcPts val="0"/>
              </a:spcBef>
              <a:spcAft>
                <a:spcPts val="0"/>
              </a:spcAft>
            </a:pPr>
            <a:r>
              <a:rPr lang="en-US" altLang="zh-TW" sz="1200" dirty="0">
                <a:effectLst/>
                <a:latin typeface="Microsoft JhengHei UI" panose="020B0604030504040204" pitchFamily="34" charset="-120"/>
                <a:ea typeface="Microsoft JhengHei UI" panose="020B0604030504040204" pitchFamily="34" charset="-120"/>
                <a:cs typeface="Times New Roman" panose="02020603050405020304" pitchFamily="18" charset="0"/>
              </a:rPr>
              <a:t>The Jews, God's chosen people, are a diaspora.</a:t>
            </a:r>
          </a:p>
          <a:p>
            <a:pPr marL="0" marR="0">
              <a:spcBef>
                <a:spcPts val="0"/>
              </a:spcBef>
              <a:spcAft>
                <a:spcPts val="0"/>
              </a:spcAft>
            </a:pPr>
            <a:r>
              <a:rPr lang="en-US" altLang="zh-TW" sz="1200" dirty="0">
                <a:effectLst/>
                <a:latin typeface="Microsoft JhengHei UI" panose="020B0604030504040204" pitchFamily="34" charset="-120"/>
                <a:ea typeface="Microsoft JhengHei UI" panose="020B0604030504040204" pitchFamily="34" charset="-120"/>
                <a:cs typeface="Times New Roman" panose="02020603050405020304" pitchFamily="18" charset="0"/>
              </a:rPr>
              <a:t>Jacob's family of 70 sojourned in Egypt and served as Egyptian slaves for 400 years.</a:t>
            </a:r>
          </a:p>
          <a:p>
            <a:pPr marL="0" marR="0">
              <a:spcBef>
                <a:spcPts val="0"/>
              </a:spcBef>
              <a:spcAft>
                <a:spcPts val="0"/>
              </a:spcAft>
            </a:pPr>
            <a:r>
              <a:rPr lang="en-US" altLang="zh-TW" sz="1200" dirty="0">
                <a:effectLst/>
                <a:latin typeface="Microsoft JhengHei UI" panose="020B0604030504040204" pitchFamily="34" charset="-120"/>
                <a:ea typeface="Microsoft JhengHei UI" panose="020B0604030504040204" pitchFamily="34" charset="-120"/>
                <a:cs typeface="Times New Roman" panose="02020603050405020304" pitchFamily="18" charset="0"/>
              </a:rPr>
              <a:t>After 40 years wandering in the wilderness, the Israelites settled in the Promised Land. 400 years later, the country was </a:t>
            </a:r>
            <a:r>
              <a:rPr lang="en-US" altLang="zh-TW" sz="1200" dirty="0" smtClean="0">
                <a:effectLst/>
                <a:latin typeface="Microsoft JhengHei UI" panose="020B0604030504040204" pitchFamily="34" charset="-120"/>
                <a:ea typeface="Microsoft JhengHei UI" panose="020B0604030504040204" pitchFamily="34" charset="-120"/>
                <a:cs typeface="Times New Roman" panose="02020603050405020304" pitchFamily="18" charset="0"/>
              </a:rPr>
              <a:t>founded.</a:t>
            </a:r>
            <a:r>
              <a:rPr lang="en-US" altLang="zh-TW" sz="1200" baseline="0" dirty="0" smtClean="0">
                <a:effectLst/>
                <a:latin typeface="Microsoft JhengHei UI" panose="020B0604030504040204" pitchFamily="34" charset="-120"/>
                <a:ea typeface="Microsoft JhengHei UI" panose="020B0604030504040204" pitchFamily="34" charset="-120"/>
                <a:cs typeface="Times New Roman" panose="02020603050405020304" pitchFamily="18" charset="0"/>
              </a:rPr>
              <a:t> </a:t>
            </a:r>
            <a:r>
              <a:rPr lang="en-US" altLang="zh-TW" sz="1200" dirty="0" smtClean="0">
                <a:effectLst/>
                <a:latin typeface="Microsoft JhengHei UI" panose="020B0604030504040204" pitchFamily="34" charset="-120"/>
                <a:ea typeface="Microsoft JhengHei UI" panose="020B0604030504040204" pitchFamily="34" charset="-120"/>
                <a:cs typeface="Times New Roman" panose="02020603050405020304" pitchFamily="18" charset="0"/>
              </a:rPr>
              <a:t>The </a:t>
            </a:r>
            <a:r>
              <a:rPr lang="en-US" altLang="zh-TW" sz="1200" dirty="0">
                <a:effectLst/>
                <a:latin typeface="Microsoft JhengHei UI" panose="020B0604030504040204" pitchFamily="34" charset="-120"/>
                <a:ea typeface="Microsoft JhengHei UI" panose="020B0604030504040204" pitchFamily="34" charset="-120"/>
                <a:cs typeface="Times New Roman" panose="02020603050405020304" pitchFamily="18" charset="0"/>
              </a:rPr>
              <a:t>Israelites were scattered by Ashur for worshipping idols and going their own way. They were taken captive by Babylon in 586 BC, then returned to Jerusalem after 70 years.</a:t>
            </a:r>
          </a:p>
          <a:p>
            <a:pPr marL="0" marR="0">
              <a:spcBef>
                <a:spcPts val="0"/>
              </a:spcBef>
              <a:spcAft>
                <a:spcPts val="0"/>
              </a:spcAft>
            </a:pPr>
            <a:r>
              <a:rPr lang="en-US" altLang="zh-TW" sz="1200" dirty="0">
                <a:effectLst/>
                <a:latin typeface="Microsoft JhengHei UI" panose="020B0604030504040204" pitchFamily="34" charset="-120"/>
                <a:ea typeface="Microsoft JhengHei UI" panose="020B0604030504040204" pitchFamily="34" charset="-120"/>
                <a:cs typeface="Times New Roman" panose="02020603050405020304" pitchFamily="18" charset="0"/>
              </a:rPr>
              <a:t>70 AD	Because of the rebellion against the Romans, Jerusalem was destroyed by the Roman army. The temple was burned, Jewish leaders and elites were killed, fled or taken captive to all parts of Rome to be sold as slaves, and the Jews began to scatter all over Europe.</a:t>
            </a:r>
          </a:p>
          <a:p>
            <a:pPr marL="0" marR="0">
              <a:spcBef>
                <a:spcPts val="0"/>
              </a:spcBef>
              <a:spcAft>
                <a:spcPts val="0"/>
              </a:spcAft>
            </a:pPr>
            <a:r>
              <a:rPr lang="en-US" altLang="zh-TW" sz="1200" dirty="0">
                <a:effectLst/>
                <a:latin typeface="Microsoft JhengHei UI" panose="020B0604030504040204" pitchFamily="34" charset="-120"/>
                <a:ea typeface="Microsoft JhengHei UI" panose="020B0604030504040204" pitchFamily="34" charset="-120"/>
                <a:cs typeface="Times New Roman" panose="02020603050405020304" pitchFamily="18" charset="0"/>
              </a:rPr>
              <a:t>1933-1945 	The Nazi government of Germany was facing economic difficulties. In order to snatch the wealth of the Jews and influenced by the theory of racial superiority, the Nazi government of Germany carried out genocide on the Jews. 6 million Jews died in the Holocaust.</a:t>
            </a:r>
          </a:p>
          <a:p>
            <a:pPr marL="0" marR="0">
              <a:spcBef>
                <a:spcPts val="0"/>
              </a:spcBef>
              <a:spcAft>
                <a:spcPts val="0"/>
              </a:spcAft>
            </a:pPr>
            <a:endParaRPr lang="en-US" altLang="zh-TW" sz="1200" dirty="0">
              <a:effectLst/>
              <a:latin typeface="Microsoft JhengHei UI" panose="020B0604030504040204" pitchFamily="34" charset="-120"/>
              <a:ea typeface="Microsoft JhengHei UI" panose="020B0604030504040204" pitchFamily="34" charset="-120"/>
              <a:cs typeface="Times New Roman" panose="02020603050405020304" pitchFamily="18" charset="0"/>
            </a:endParaRPr>
          </a:p>
          <a:p>
            <a:pPr marL="0" marR="0">
              <a:spcBef>
                <a:spcPts val="0"/>
              </a:spcBef>
              <a:spcAft>
                <a:spcPts val="0"/>
              </a:spcAft>
            </a:pPr>
            <a:r>
              <a:rPr lang="en-US" altLang="zh-TW" sz="1200" dirty="0">
                <a:effectLst/>
                <a:latin typeface="Microsoft JhengHei UI" panose="020B0604030504040204" pitchFamily="34" charset="-120"/>
                <a:ea typeface="Microsoft JhengHei UI" panose="020B0604030504040204" pitchFamily="34" charset="-120"/>
                <a:cs typeface="Times New Roman" panose="02020603050405020304" pitchFamily="18" charset="0"/>
              </a:rPr>
              <a:t>The Bible predicts that the Jews will be scattered abroad from Israel, but it also predicts that they will return to their homeland again, and all Israel will be saved.</a:t>
            </a:r>
          </a:p>
          <a:p>
            <a:pPr marL="0" marR="0">
              <a:spcBef>
                <a:spcPts val="0"/>
              </a:spcBef>
              <a:spcAft>
                <a:spcPts val="0"/>
              </a:spcAft>
            </a:pPr>
            <a:r>
              <a:rPr lang="en-US" altLang="zh-TW" sz="1200" dirty="0">
                <a:effectLst/>
                <a:latin typeface="Microsoft JhengHei UI" panose="020B0604030504040204" pitchFamily="34" charset="-120"/>
                <a:ea typeface="Microsoft JhengHei UI" panose="020B0604030504040204" pitchFamily="34" charset="-120"/>
                <a:cs typeface="Times New Roman" panose="02020603050405020304" pitchFamily="18" charset="0"/>
              </a:rPr>
              <a:t>President of the Zionist Movement, Weizmann, was a Russian-born British-Jewish chemist. During the First World War, he led the Royal Naval Laboratory of the United Kingdom and invented the production of smokeless explosives through bacterial fermentation, which brought victory to the Allied countries led by the United Kingdom and the United States.</a:t>
            </a:r>
          </a:p>
          <a:p>
            <a:pPr marL="0" marR="0">
              <a:spcBef>
                <a:spcPts val="0"/>
              </a:spcBef>
              <a:spcAft>
                <a:spcPts val="0"/>
              </a:spcAft>
            </a:pPr>
            <a:r>
              <a:rPr lang="en-US" altLang="zh-TW" sz="1200" dirty="0">
                <a:effectLst/>
                <a:latin typeface="Microsoft JhengHei UI" panose="020B0604030504040204" pitchFamily="34" charset="-120"/>
                <a:ea typeface="Microsoft JhengHei UI" panose="020B0604030504040204" pitchFamily="34" charset="-120"/>
                <a:cs typeface="Times New Roman" panose="02020603050405020304" pitchFamily="18" charset="0"/>
              </a:rPr>
              <a:t>After the victory, he persuaded the British to consider the plight of the Jews and facilitated the British’s support of the Zionist cause.</a:t>
            </a:r>
          </a:p>
          <a:p>
            <a:pPr marL="0" marR="0">
              <a:spcBef>
                <a:spcPts val="0"/>
              </a:spcBef>
              <a:spcAft>
                <a:spcPts val="0"/>
              </a:spcAft>
            </a:pPr>
            <a:r>
              <a:rPr lang="en-US" altLang="zh-TW" sz="1200" dirty="0">
                <a:effectLst/>
                <a:latin typeface="Microsoft JhengHei UI" panose="020B0604030504040204" pitchFamily="34" charset="-120"/>
                <a:ea typeface="Microsoft JhengHei UI" panose="020B0604030504040204" pitchFamily="34" charset="-120"/>
                <a:cs typeface="Times New Roman" panose="02020603050405020304" pitchFamily="18" charset="0"/>
              </a:rPr>
              <a:t>In 1948, the nation of Israel was restored. Weizmann became Israel's first prime minister.</a:t>
            </a:r>
          </a:p>
        </p:txBody>
      </p:sp>
      <p:sp>
        <p:nvSpPr>
          <p:cNvPr id="4" name="Slide Number Placeholder 3"/>
          <p:cNvSpPr>
            <a:spLocks noGrp="1"/>
          </p:cNvSpPr>
          <p:nvPr>
            <p:ph type="sldNum" sz="quarter" idx="10"/>
          </p:nvPr>
        </p:nvSpPr>
        <p:spPr/>
        <p:txBody>
          <a:bodyPr/>
          <a:lstStyle/>
          <a:p>
            <a:fld id="{4770A47A-5C7E-436F-BE97-00A4918567CB}" type="slidenum">
              <a:rPr lang="en-US" smtClean="0"/>
              <a:pPr/>
              <a:t>3</a:t>
            </a:fld>
            <a:endParaRPr lang="en-US"/>
          </a:p>
        </p:txBody>
      </p:sp>
    </p:spTree>
    <p:extLst>
      <p:ext uri="{BB962C8B-B14F-4D97-AF65-F5344CB8AC3E}">
        <p14:creationId xmlns:p14="http://schemas.microsoft.com/office/powerpoint/2010/main" val="4218741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dirty="0">
                <a:effectLst/>
                <a:latin typeface="Microsoft JhengHei UI" panose="020B0604030504040204" pitchFamily="34" charset="-120"/>
                <a:ea typeface="Microsoft JhengHei UI" panose="020B0604030504040204" pitchFamily="34" charset="-120"/>
                <a:cs typeface="Times New Roman" panose="02020603050405020304" pitchFamily="18" charset="0"/>
              </a:rPr>
              <a:t>Speaker notes for reference</a:t>
            </a:r>
            <a:r>
              <a:rPr lang="en-US" altLang="zh-TW" sz="1200" b="0" dirty="0">
                <a:effectLst/>
                <a:latin typeface="+mn-lt"/>
                <a:ea typeface="Microsoft JhengHei UI" panose="020B0604030504040204" pitchFamily="34" charset="-12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b="0" dirty="0">
              <a:effectLst/>
              <a:latin typeface="+mn-lt"/>
              <a:ea typeface="Microsoft JhengHei UI" panose="020B0604030504040204" pitchFamily="34"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dirty="0">
                <a:effectLst/>
                <a:latin typeface="+mn-lt"/>
                <a:ea typeface="Microsoft JhengHei UI" panose="020B0604030504040204" pitchFamily="34" charset="-120"/>
                <a:cs typeface="Times New Roman" panose="02020603050405020304" pitchFamily="18" charset="0"/>
              </a:rPr>
              <a:t>Before the Holocaust, there were 16.7 million Jews. Today, there are 15.2 million Jews in the world, 7.02 million in Israel.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dirty="0">
                <a:effectLst/>
                <a:latin typeface="+mn-lt"/>
                <a:ea typeface="Microsoft JhengHei UI" panose="020B0604030504040204" pitchFamily="34" charset="-120"/>
                <a:cs typeface="Times New Roman" panose="02020603050405020304" pitchFamily="18" charset="0"/>
              </a:rPr>
              <a:t>In 1948, when the country was restored, there were 800,000 Jews in Israel. 3.3 million returned from various places.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dirty="0">
                <a:effectLst/>
                <a:latin typeface="+mn-lt"/>
                <a:ea typeface="Microsoft JhengHei UI" panose="020B0604030504040204" pitchFamily="34" charset="-120"/>
                <a:cs typeface="Times New Roman" panose="02020603050405020304" pitchFamily="18" charset="0"/>
              </a:rPr>
              <a:t>The returning Jews came from everywhere, with different cultural backgrounds, languages, beliefs, personalities and physical appearances.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dirty="0">
                <a:effectLst/>
                <a:latin typeface="+mn-lt"/>
                <a:ea typeface="Microsoft JhengHei UI" panose="020B0604030504040204" pitchFamily="34" charset="-120"/>
                <a:cs typeface="Times New Roman" panose="02020603050405020304" pitchFamily="18" charset="0"/>
              </a:rPr>
              <a:t>In this seemingly single but diverse ethnic group, Judaism alone is divided into Orthodox, Conservative, and Reform.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dirty="0">
                <a:effectLst/>
                <a:latin typeface="+mn-lt"/>
                <a:ea typeface="Microsoft JhengHei UI" panose="020B0604030504040204" pitchFamily="34" charset="-120"/>
                <a:cs typeface="Times New Roman" panose="02020603050405020304" pitchFamily="18" charset="0"/>
              </a:rPr>
              <a:t>Their attitudes towards the state and religion are very different.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dirty="0">
                <a:effectLst/>
                <a:latin typeface="+mn-lt"/>
                <a:ea typeface="Microsoft JhengHei UI" panose="020B0604030504040204" pitchFamily="34" charset="-120"/>
                <a:cs typeface="Times New Roman" panose="02020603050405020304" pitchFamily="18" charset="0"/>
              </a:rPr>
              <a:t>Therefore, the challenges faced by the Jews in Israel, besides the conflicts with the Arab world, also include inter-sectarian conflicts and lack of housing and employment opportunities due to a surge in immigration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b="0" dirty="0">
              <a:effectLst/>
              <a:latin typeface="+mn-lt"/>
              <a:ea typeface="Microsoft JhengHei UI" panose="020B0604030504040204" pitchFamily="34"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dirty="0">
                <a:effectLst/>
                <a:latin typeface="+mn-lt"/>
                <a:ea typeface="Microsoft JhengHei UI" panose="020B0604030504040204" pitchFamily="34" charset="-120"/>
                <a:cs typeface="Times New Roman" panose="02020603050405020304" pitchFamily="18" charset="0"/>
              </a:rPr>
              <a:t>In terms of faith/belief, 50% of Jews are becoming more and more secular, turning away from the Word of God.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dirty="0">
                <a:effectLst/>
                <a:latin typeface="+mn-lt"/>
                <a:ea typeface="Microsoft JhengHei UI" panose="020B0604030504040204" pitchFamily="34" charset="-120"/>
                <a:cs typeface="Times New Roman" panose="02020603050405020304" pitchFamily="18" charset="0"/>
              </a:rPr>
              <a:t>Jews are wary of and resistant towards Christians and Jesus Christ. Israeli government boycotts evangelism.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dirty="0">
                <a:effectLst/>
                <a:latin typeface="+mn-lt"/>
                <a:ea typeface="Microsoft JhengHei UI" panose="020B0604030504040204" pitchFamily="34" charset="-120"/>
                <a:cs typeface="Times New Roman" panose="02020603050405020304" pitchFamily="18" charset="0"/>
              </a:rPr>
              <a:t>But thanks to the Lord that there were about 23 Messianic believers (that is, Jewish Christians) when the nation was restored, and there was no church yet.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dirty="0">
                <a:effectLst/>
                <a:latin typeface="+mn-lt"/>
                <a:ea typeface="Microsoft JhengHei UI" panose="020B0604030504040204" pitchFamily="34" charset="-120"/>
                <a:cs typeface="Times New Roman" panose="02020603050405020304" pitchFamily="18" charset="0"/>
              </a:rPr>
              <a:t>Currently there are more than 150 churches in Israel, with a conservative estimate of 30,000 Messianic believers.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b="0" dirty="0">
              <a:effectLst/>
              <a:latin typeface="+mn-lt"/>
              <a:ea typeface="Microsoft JhengHei UI" panose="020B0604030504040204" pitchFamily="34"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dirty="0">
                <a:effectLst/>
                <a:latin typeface="+mn-lt"/>
                <a:ea typeface="Microsoft JhengHei UI" panose="020B0604030504040204" pitchFamily="34" charset="-120"/>
                <a:cs typeface="Times New Roman" panose="02020603050405020304" pitchFamily="18" charset="0"/>
              </a:rPr>
              <a:t>It is still a long way from the whole house of Israel being saved. Let's understand more about the Jewish faith.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b="1" dirty="0">
              <a:effectLst/>
              <a:latin typeface="Microsoft JhengHei UI" panose="020B0604030504040204" pitchFamily="34" charset="-120"/>
              <a:ea typeface="Microsoft JhengHei UI" panose="020B0604030504040204" pitchFamily="34" charset="-12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4770A47A-5C7E-436F-BE97-00A4918567CB}" type="slidenum">
              <a:rPr lang="en-US" smtClean="0"/>
              <a:pPr/>
              <a:t>4</a:t>
            </a:fld>
            <a:endParaRPr lang="en-US"/>
          </a:p>
        </p:txBody>
      </p:sp>
    </p:spTree>
    <p:extLst>
      <p:ext uri="{BB962C8B-B14F-4D97-AF65-F5344CB8AC3E}">
        <p14:creationId xmlns:p14="http://schemas.microsoft.com/office/powerpoint/2010/main" val="3712386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effectLst/>
                <a:latin typeface="Calibri" panose="020F0502020204030204" pitchFamily="34" charset="0"/>
                <a:ea typeface="Microsoft JhengHei" panose="020B0604030504040204" pitchFamily="34" charset="-120"/>
                <a:cs typeface="Times New Roman" panose="02020603050405020304" pitchFamily="18" charset="0"/>
              </a:rPr>
              <a:t>Let us pray for the salvation of all Israelites.</a:t>
            </a:r>
            <a:endParaRPr lang="en-MY" dirty="0"/>
          </a:p>
        </p:txBody>
      </p:sp>
      <p:sp>
        <p:nvSpPr>
          <p:cNvPr id="4" name="Slide Number Placeholder 3"/>
          <p:cNvSpPr>
            <a:spLocks noGrp="1"/>
          </p:cNvSpPr>
          <p:nvPr>
            <p:ph type="sldNum" sz="quarter" idx="5"/>
          </p:nvPr>
        </p:nvSpPr>
        <p:spPr/>
        <p:txBody>
          <a:bodyPr/>
          <a:lstStyle/>
          <a:p>
            <a:fld id="{4770A47A-5C7E-436F-BE97-00A4918567CB}" type="slidenum">
              <a:rPr lang="en-US" smtClean="0"/>
              <a:pPr/>
              <a:t>5</a:t>
            </a:fld>
            <a:endParaRPr lang="en-US"/>
          </a:p>
        </p:txBody>
      </p:sp>
    </p:spTree>
    <p:extLst>
      <p:ext uri="{BB962C8B-B14F-4D97-AF65-F5344CB8AC3E}">
        <p14:creationId xmlns:p14="http://schemas.microsoft.com/office/powerpoint/2010/main" val="2922924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6</a:t>
            </a:fld>
            <a:endParaRPr lang="en-US"/>
          </a:p>
        </p:txBody>
      </p:sp>
    </p:spTree>
    <p:extLst>
      <p:ext uri="{BB962C8B-B14F-4D97-AF65-F5344CB8AC3E}">
        <p14:creationId xmlns:p14="http://schemas.microsoft.com/office/powerpoint/2010/main" val="3063198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ltLang="zh-TW" sz="1200" dirty="0">
                <a:solidFill>
                  <a:schemeClr val="bg1"/>
                </a:solidFill>
                <a:latin typeface="Microsoft JhengHei UI" panose="020B0604030504040204" pitchFamily="34" charset="-120"/>
                <a:ea typeface="Microsoft JhengHei UI" panose="020B0604030504040204" pitchFamily="34" charset="-120"/>
              </a:rPr>
              <a:t>Scattered in Turkey, Iran, Brazil, Portugal, Iraq, Uruguay, India, France, Romania, Poland, the United Kingdom, the United States, Canada, Australia, etc.</a:t>
            </a:r>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7</a:t>
            </a:fld>
            <a:endParaRPr lang="en-US"/>
          </a:p>
        </p:txBody>
      </p:sp>
    </p:spTree>
    <p:extLst>
      <p:ext uri="{BB962C8B-B14F-4D97-AF65-F5344CB8AC3E}">
        <p14:creationId xmlns:p14="http://schemas.microsoft.com/office/powerpoint/2010/main" val="1655470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ltLang="zh-CN" dirty="0"/>
              <a:t>Photo</a:t>
            </a:r>
            <a:r>
              <a:rPr lang="zh-CN" altLang="en-US" dirty="0"/>
              <a:t>： </a:t>
            </a:r>
            <a:r>
              <a:rPr lang="en-US" dirty="0"/>
              <a:t>https://ots.org.il/program/hertog-center-jewish-christian-understanding-cooperation-cjcuc-2/</a:t>
            </a:r>
          </a:p>
        </p:txBody>
      </p:sp>
      <p:sp>
        <p:nvSpPr>
          <p:cNvPr id="4" name="Slide Number Placeholder 3"/>
          <p:cNvSpPr>
            <a:spLocks noGrp="1"/>
          </p:cNvSpPr>
          <p:nvPr>
            <p:ph type="sldNum" sz="quarter" idx="10"/>
          </p:nvPr>
        </p:nvSpPr>
        <p:spPr/>
        <p:txBody>
          <a:bodyPr/>
          <a:lstStyle/>
          <a:p>
            <a:fld id="{4770A47A-5C7E-436F-BE97-00A4918567CB}" type="slidenum">
              <a:rPr lang="en-US" smtClean="0"/>
              <a:pPr/>
              <a:t>8</a:t>
            </a:fld>
            <a:endParaRPr lang="en-US"/>
          </a:p>
        </p:txBody>
      </p:sp>
    </p:spTree>
    <p:extLst>
      <p:ext uri="{BB962C8B-B14F-4D97-AF65-F5344CB8AC3E}">
        <p14:creationId xmlns:p14="http://schemas.microsoft.com/office/powerpoint/2010/main" val="1595204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9</a:t>
            </a:fld>
            <a:endParaRPr lang="en-US"/>
          </a:p>
        </p:txBody>
      </p:sp>
    </p:spTree>
    <p:extLst>
      <p:ext uri="{BB962C8B-B14F-4D97-AF65-F5344CB8AC3E}">
        <p14:creationId xmlns:p14="http://schemas.microsoft.com/office/powerpoint/2010/main" val="4234134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5A894-F66E-45B4-AC16-03078491A5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Y"/>
          </a:p>
        </p:txBody>
      </p:sp>
      <p:sp>
        <p:nvSpPr>
          <p:cNvPr id="3" name="Subtitle 2">
            <a:extLst>
              <a:ext uri="{FF2B5EF4-FFF2-40B4-BE49-F238E27FC236}">
                <a16:creationId xmlns:a16="http://schemas.microsoft.com/office/drawing/2014/main" id="{1D910006-2876-4983-B1ED-78A744F841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Y"/>
          </a:p>
        </p:txBody>
      </p:sp>
      <p:sp>
        <p:nvSpPr>
          <p:cNvPr id="4" name="Date Placeholder 3">
            <a:extLst>
              <a:ext uri="{FF2B5EF4-FFF2-40B4-BE49-F238E27FC236}">
                <a16:creationId xmlns:a16="http://schemas.microsoft.com/office/drawing/2014/main" id="{C29E30F0-340C-4327-8FD2-755C12DB8364}"/>
              </a:ext>
            </a:extLst>
          </p:cNvPr>
          <p:cNvSpPr>
            <a:spLocks noGrp="1"/>
          </p:cNvSpPr>
          <p:nvPr>
            <p:ph type="dt" sz="half" idx="10"/>
          </p:nvPr>
        </p:nvSpPr>
        <p:spPr/>
        <p:txBody>
          <a:bodyPr/>
          <a:lstStyle/>
          <a:p>
            <a:fld id="{907E05AB-13C4-4FEF-8460-F7BC1550F1E5}" type="datetimeFigureOut">
              <a:rPr lang="en-US" smtClean="0"/>
              <a:pPr/>
              <a:t>9/3/2022</a:t>
            </a:fld>
            <a:endParaRPr lang="en-US"/>
          </a:p>
        </p:txBody>
      </p:sp>
      <p:sp>
        <p:nvSpPr>
          <p:cNvPr id="5" name="Footer Placeholder 4">
            <a:extLst>
              <a:ext uri="{FF2B5EF4-FFF2-40B4-BE49-F238E27FC236}">
                <a16:creationId xmlns:a16="http://schemas.microsoft.com/office/drawing/2014/main" id="{EEC42832-5165-4C1F-A9DF-A7A219AA12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05D4B-65BE-4E45-BE45-2E1469999512}"/>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2548701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FEF97-55E4-4CDC-8388-F6EBC04FB8DF}"/>
              </a:ext>
            </a:extLst>
          </p:cNvPr>
          <p:cNvSpPr>
            <a:spLocks noGrp="1"/>
          </p:cNvSpPr>
          <p:nvPr>
            <p:ph type="title"/>
          </p:nvPr>
        </p:nvSpPr>
        <p:spPr/>
        <p:txBody>
          <a:bodyPr/>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ECADFF08-B8B8-4F44-B5EB-E703A40F80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EEC3C0E0-2039-4E50-9A64-B0DB016AEAE3}"/>
              </a:ext>
            </a:extLst>
          </p:cNvPr>
          <p:cNvSpPr>
            <a:spLocks noGrp="1"/>
          </p:cNvSpPr>
          <p:nvPr>
            <p:ph type="dt" sz="half" idx="10"/>
          </p:nvPr>
        </p:nvSpPr>
        <p:spPr/>
        <p:txBody>
          <a:bodyPr/>
          <a:lstStyle/>
          <a:p>
            <a:fld id="{907E05AB-13C4-4FEF-8460-F7BC1550F1E5}" type="datetimeFigureOut">
              <a:rPr lang="en-US" smtClean="0"/>
              <a:pPr/>
              <a:t>9/3/2022</a:t>
            </a:fld>
            <a:endParaRPr lang="en-US"/>
          </a:p>
        </p:txBody>
      </p:sp>
      <p:sp>
        <p:nvSpPr>
          <p:cNvPr id="5" name="Footer Placeholder 4">
            <a:extLst>
              <a:ext uri="{FF2B5EF4-FFF2-40B4-BE49-F238E27FC236}">
                <a16:creationId xmlns:a16="http://schemas.microsoft.com/office/drawing/2014/main" id="{E404B13E-4663-468A-9CF4-5483BDCB4F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911233-48EA-47E2-BBA4-C67AD97216D1}"/>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1958099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7B333B-78C2-492F-A119-A8439BE4C8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3C0C0FBF-0BC9-4EA4-B45A-80A833F8AF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AC9C0398-4BFE-4DAD-BC0F-A405078128F6}"/>
              </a:ext>
            </a:extLst>
          </p:cNvPr>
          <p:cNvSpPr>
            <a:spLocks noGrp="1"/>
          </p:cNvSpPr>
          <p:nvPr>
            <p:ph type="dt" sz="half" idx="10"/>
          </p:nvPr>
        </p:nvSpPr>
        <p:spPr/>
        <p:txBody>
          <a:bodyPr/>
          <a:lstStyle/>
          <a:p>
            <a:fld id="{907E05AB-13C4-4FEF-8460-F7BC1550F1E5}" type="datetimeFigureOut">
              <a:rPr lang="en-US" smtClean="0"/>
              <a:pPr/>
              <a:t>9/3/2022</a:t>
            </a:fld>
            <a:endParaRPr lang="en-US"/>
          </a:p>
        </p:txBody>
      </p:sp>
      <p:sp>
        <p:nvSpPr>
          <p:cNvPr id="5" name="Footer Placeholder 4">
            <a:extLst>
              <a:ext uri="{FF2B5EF4-FFF2-40B4-BE49-F238E27FC236}">
                <a16:creationId xmlns:a16="http://schemas.microsoft.com/office/drawing/2014/main" id="{04F16DB9-C9EA-4C26-9232-81EA4DD5B1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B3428F-8763-4A3C-A61C-E1CC39E472B1}"/>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2898941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4A5DF-28ED-46DE-8D36-9C693ACEA141}"/>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801BA59C-E57F-4C17-B90F-B90FE515C5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077CF973-4982-4EA9-B892-11EF41DA9752}"/>
              </a:ext>
            </a:extLst>
          </p:cNvPr>
          <p:cNvSpPr>
            <a:spLocks noGrp="1"/>
          </p:cNvSpPr>
          <p:nvPr>
            <p:ph type="dt" sz="half" idx="10"/>
          </p:nvPr>
        </p:nvSpPr>
        <p:spPr/>
        <p:txBody>
          <a:bodyPr/>
          <a:lstStyle/>
          <a:p>
            <a:fld id="{907E05AB-13C4-4FEF-8460-F7BC1550F1E5}" type="datetimeFigureOut">
              <a:rPr lang="en-US" smtClean="0"/>
              <a:pPr/>
              <a:t>9/3/2022</a:t>
            </a:fld>
            <a:endParaRPr lang="en-US"/>
          </a:p>
        </p:txBody>
      </p:sp>
      <p:sp>
        <p:nvSpPr>
          <p:cNvPr id="5" name="Footer Placeholder 4">
            <a:extLst>
              <a:ext uri="{FF2B5EF4-FFF2-40B4-BE49-F238E27FC236}">
                <a16:creationId xmlns:a16="http://schemas.microsoft.com/office/drawing/2014/main" id="{DF8D909B-CADA-422C-96F2-6F4A64A75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A00675-BF7A-485F-AD44-0F798E4CE4DA}"/>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971069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525C4-2391-4EE5-89F1-FFF42054E5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Y"/>
          </a:p>
        </p:txBody>
      </p:sp>
      <p:sp>
        <p:nvSpPr>
          <p:cNvPr id="3" name="Text Placeholder 2">
            <a:extLst>
              <a:ext uri="{FF2B5EF4-FFF2-40B4-BE49-F238E27FC236}">
                <a16:creationId xmlns:a16="http://schemas.microsoft.com/office/drawing/2014/main" id="{24DF132F-CBFD-4D74-908C-0C5F3546C5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B6CAA1-2019-4B9B-95AA-AB341B06CE6B}"/>
              </a:ext>
            </a:extLst>
          </p:cNvPr>
          <p:cNvSpPr>
            <a:spLocks noGrp="1"/>
          </p:cNvSpPr>
          <p:nvPr>
            <p:ph type="dt" sz="half" idx="10"/>
          </p:nvPr>
        </p:nvSpPr>
        <p:spPr/>
        <p:txBody>
          <a:bodyPr/>
          <a:lstStyle/>
          <a:p>
            <a:fld id="{907E05AB-13C4-4FEF-8460-F7BC1550F1E5}" type="datetimeFigureOut">
              <a:rPr lang="en-US" smtClean="0"/>
              <a:pPr/>
              <a:t>9/3/2022</a:t>
            </a:fld>
            <a:endParaRPr lang="en-US"/>
          </a:p>
        </p:txBody>
      </p:sp>
      <p:sp>
        <p:nvSpPr>
          <p:cNvPr id="5" name="Footer Placeholder 4">
            <a:extLst>
              <a:ext uri="{FF2B5EF4-FFF2-40B4-BE49-F238E27FC236}">
                <a16:creationId xmlns:a16="http://schemas.microsoft.com/office/drawing/2014/main" id="{C32B9737-1B55-4DD9-B4B1-CCFFBF2A8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4A14A-1774-40EB-A1A4-C8B6BA2B5777}"/>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2732502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6A8C4-F5B9-4F15-948E-5702F8C7CC7C}"/>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863AF7BC-AF14-4C4A-A82C-F840E76DB2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a:extLst>
              <a:ext uri="{FF2B5EF4-FFF2-40B4-BE49-F238E27FC236}">
                <a16:creationId xmlns:a16="http://schemas.microsoft.com/office/drawing/2014/main" id="{CB3C0228-0760-4D6E-99C6-D9D83C1AEB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a:extLst>
              <a:ext uri="{FF2B5EF4-FFF2-40B4-BE49-F238E27FC236}">
                <a16:creationId xmlns:a16="http://schemas.microsoft.com/office/drawing/2014/main" id="{45293E9F-F933-4331-AB69-C4C2F197BB45}"/>
              </a:ext>
            </a:extLst>
          </p:cNvPr>
          <p:cNvSpPr>
            <a:spLocks noGrp="1"/>
          </p:cNvSpPr>
          <p:nvPr>
            <p:ph type="dt" sz="half" idx="10"/>
          </p:nvPr>
        </p:nvSpPr>
        <p:spPr/>
        <p:txBody>
          <a:bodyPr/>
          <a:lstStyle/>
          <a:p>
            <a:fld id="{907E05AB-13C4-4FEF-8460-F7BC1550F1E5}" type="datetimeFigureOut">
              <a:rPr lang="en-US" smtClean="0"/>
              <a:pPr/>
              <a:t>9/3/2022</a:t>
            </a:fld>
            <a:endParaRPr lang="en-US"/>
          </a:p>
        </p:txBody>
      </p:sp>
      <p:sp>
        <p:nvSpPr>
          <p:cNvPr id="6" name="Footer Placeholder 5">
            <a:extLst>
              <a:ext uri="{FF2B5EF4-FFF2-40B4-BE49-F238E27FC236}">
                <a16:creationId xmlns:a16="http://schemas.microsoft.com/office/drawing/2014/main" id="{94163446-44EF-4827-8B17-9F4C2E169A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D0978B-B41B-4303-9221-77A903A7DA27}"/>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3205901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5A003-48E4-4ABF-B69D-515F815B5DEC}"/>
              </a:ext>
            </a:extLst>
          </p:cNvPr>
          <p:cNvSpPr>
            <a:spLocks noGrp="1"/>
          </p:cNvSpPr>
          <p:nvPr>
            <p:ph type="title"/>
          </p:nvPr>
        </p:nvSpPr>
        <p:spPr>
          <a:xfrm>
            <a:off x="839788" y="365125"/>
            <a:ext cx="10515600" cy="1325563"/>
          </a:xfrm>
        </p:spPr>
        <p:txBody>
          <a:bodyPr/>
          <a:lstStyle/>
          <a:p>
            <a:r>
              <a:rPr lang="en-US"/>
              <a:t>Click to edit Master title style</a:t>
            </a:r>
            <a:endParaRPr lang="en-MY"/>
          </a:p>
        </p:txBody>
      </p:sp>
      <p:sp>
        <p:nvSpPr>
          <p:cNvPr id="3" name="Text Placeholder 2">
            <a:extLst>
              <a:ext uri="{FF2B5EF4-FFF2-40B4-BE49-F238E27FC236}">
                <a16:creationId xmlns:a16="http://schemas.microsoft.com/office/drawing/2014/main" id="{EC5F1756-79E6-4348-9CFC-86AC634568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113F32-C896-4B90-8DF1-D109C82EF2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a:extLst>
              <a:ext uri="{FF2B5EF4-FFF2-40B4-BE49-F238E27FC236}">
                <a16:creationId xmlns:a16="http://schemas.microsoft.com/office/drawing/2014/main" id="{E46D95F2-8890-411F-96C0-4943FA4D19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7AE4DF-F762-4BAC-A1EA-2FDF4E670B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a:extLst>
              <a:ext uri="{FF2B5EF4-FFF2-40B4-BE49-F238E27FC236}">
                <a16:creationId xmlns:a16="http://schemas.microsoft.com/office/drawing/2014/main" id="{AB5148EB-AE75-46E1-90D6-F4E0169DE813}"/>
              </a:ext>
            </a:extLst>
          </p:cNvPr>
          <p:cNvSpPr>
            <a:spLocks noGrp="1"/>
          </p:cNvSpPr>
          <p:nvPr>
            <p:ph type="dt" sz="half" idx="10"/>
          </p:nvPr>
        </p:nvSpPr>
        <p:spPr/>
        <p:txBody>
          <a:bodyPr/>
          <a:lstStyle/>
          <a:p>
            <a:fld id="{907E05AB-13C4-4FEF-8460-F7BC1550F1E5}" type="datetimeFigureOut">
              <a:rPr lang="en-US" smtClean="0"/>
              <a:pPr/>
              <a:t>9/3/2022</a:t>
            </a:fld>
            <a:endParaRPr lang="en-US"/>
          </a:p>
        </p:txBody>
      </p:sp>
      <p:sp>
        <p:nvSpPr>
          <p:cNvPr id="8" name="Footer Placeholder 7">
            <a:extLst>
              <a:ext uri="{FF2B5EF4-FFF2-40B4-BE49-F238E27FC236}">
                <a16:creationId xmlns:a16="http://schemas.microsoft.com/office/drawing/2014/main" id="{3D9422A7-A435-4988-BFE4-16525782D5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0AA024-964A-4E6A-B69D-5E4B19A1614A}"/>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1516307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BCFDC-B34E-44A4-92C7-4F6A4497A3A3}"/>
              </a:ext>
            </a:extLst>
          </p:cNvPr>
          <p:cNvSpPr>
            <a:spLocks noGrp="1"/>
          </p:cNvSpPr>
          <p:nvPr>
            <p:ph type="title"/>
          </p:nvPr>
        </p:nvSpPr>
        <p:spPr/>
        <p:txBody>
          <a:bodyPr/>
          <a:lstStyle/>
          <a:p>
            <a:r>
              <a:rPr lang="en-US"/>
              <a:t>Click to edit Master title style</a:t>
            </a:r>
            <a:endParaRPr lang="en-MY"/>
          </a:p>
        </p:txBody>
      </p:sp>
      <p:sp>
        <p:nvSpPr>
          <p:cNvPr id="3" name="Date Placeholder 2">
            <a:extLst>
              <a:ext uri="{FF2B5EF4-FFF2-40B4-BE49-F238E27FC236}">
                <a16:creationId xmlns:a16="http://schemas.microsoft.com/office/drawing/2014/main" id="{45351469-13B1-4BEA-B368-A2014B7779EA}"/>
              </a:ext>
            </a:extLst>
          </p:cNvPr>
          <p:cNvSpPr>
            <a:spLocks noGrp="1"/>
          </p:cNvSpPr>
          <p:nvPr>
            <p:ph type="dt" sz="half" idx="10"/>
          </p:nvPr>
        </p:nvSpPr>
        <p:spPr/>
        <p:txBody>
          <a:bodyPr/>
          <a:lstStyle/>
          <a:p>
            <a:fld id="{907E05AB-13C4-4FEF-8460-F7BC1550F1E5}" type="datetimeFigureOut">
              <a:rPr lang="en-US" smtClean="0"/>
              <a:pPr/>
              <a:t>9/3/2022</a:t>
            </a:fld>
            <a:endParaRPr lang="en-US"/>
          </a:p>
        </p:txBody>
      </p:sp>
      <p:sp>
        <p:nvSpPr>
          <p:cNvPr id="4" name="Footer Placeholder 3">
            <a:extLst>
              <a:ext uri="{FF2B5EF4-FFF2-40B4-BE49-F238E27FC236}">
                <a16:creationId xmlns:a16="http://schemas.microsoft.com/office/drawing/2014/main" id="{E5EDBA81-208E-4097-9AAE-EDBC11DE06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B77E13-D083-4F58-8E55-587F021FF7CF}"/>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1769711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259A2D-ECE8-4138-9559-A48C533B272D}"/>
              </a:ext>
            </a:extLst>
          </p:cNvPr>
          <p:cNvSpPr>
            <a:spLocks noGrp="1"/>
          </p:cNvSpPr>
          <p:nvPr>
            <p:ph type="dt" sz="half" idx="10"/>
          </p:nvPr>
        </p:nvSpPr>
        <p:spPr/>
        <p:txBody>
          <a:bodyPr/>
          <a:lstStyle/>
          <a:p>
            <a:fld id="{907E05AB-13C4-4FEF-8460-F7BC1550F1E5}" type="datetimeFigureOut">
              <a:rPr lang="en-US" smtClean="0"/>
              <a:pPr/>
              <a:t>9/3/2022</a:t>
            </a:fld>
            <a:endParaRPr lang="en-US"/>
          </a:p>
        </p:txBody>
      </p:sp>
      <p:sp>
        <p:nvSpPr>
          <p:cNvPr id="3" name="Footer Placeholder 2">
            <a:extLst>
              <a:ext uri="{FF2B5EF4-FFF2-40B4-BE49-F238E27FC236}">
                <a16:creationId xmlns:a16="http://schemas.microsoft.com/office/drawing/2014/main" id="{6D0B93DB-CC4E-4907-9263-1D836D9B77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004715-0CF8-483E-8C37-13AAC8112330}"/>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2689274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85BB6-357D-466E-A4A6-9F23D3F220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Content Placeholder 2">
            <a:extLst>
              <a:ext uri="{FF2B5EF4-FFF2-40B4-BE49-F238E27FC236}">
                <a16:creationId xmlns:a16="http://schemas.microsoft.com/office/drawing/2014/main" id="{101AC8CA-84CE-415E-A8DA-91A272FCE1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a:extLst>
              <a:ext uri="{FF2B5EF4-FFF2-40B4-BE49-F238E27FC236}">
                <a16:creationId xmlns:a16="http://schemas.microsoft.com/office/drawing/2014/main" id="{6FC9BA58-B29D-4C52-8A13-437AE02008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AD71BE-B0B6-4DA5-9DC7-229A0386A0E5}"/>
              </a:ext>
            </a:extLst>
          </p:cNvPr>
          <p:cNvSpPr>
            <a:spLocks noGrp="1"/>
          </p:cNvSpPr>
          <p:nvPr>
            <p:ph type="dt" sz="half" idx="10"/>
          </p:nvPr>
        </p:nvSpPr>
        <p:spPr/>
        <p:txBody>
          <a:bodyPr/>
          <a:lstStyle/>
          <a:p>
            <a:fld id="{907E05AB-13C4-4FEF-8460-F7BC1550F1E5}" type="datetimeFigureOut">
              <a:rPr lang="en-US" smtClean="0"/>
              <a:pPr/>
              <a:t>9/3/2022</a:t>
            </a:fld>
            <a:endParaRPr lang="en-US"/>
          </a:p>
        </p:txBody>
      </p:sp>
      <p:sp>
        <p:nvSpPr>
          <p:cNvPr id="6" name="Footer Placeholder 5">
            <a:extLst>
              <a:ext uri="{FF2B5EF4-FFF2-40B4-BE49-F238E27FC236}">
                <a16:creationId xmlns:a16="http://schemas.microsoft.com/office/drawing/2014/main" id="{4546C110-9B4A-4352-A670-6B32A15951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A39F14-F063-447F-A1F0-D4C6B0A8FB9A}"/>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1259505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17FAE-31D4-4936-95F9-0032CB2DD4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Picture Placeholder 2">
            <a:extLst>
              <a:ext uri="{FF2B5EF4-FFF2-40B4-BE49-F238E27FC236}">
                <a16:creationId xmlns:a16="http://schemas.microsoft.com/office/drawing/2014/main" id="{5BB6CC44-B3C9-4D67-B1CA-8517BBA3BE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a:extLst>
              <a:ext uri="{FF2B5EF4-FFF2-40B4-BE49-F238E27FC236}">
                <a16:creationId xmlns:a16="http://schemas.microsoft.com/office/drawing/2014/main" id="{318CA162-5D51-4EC3-AEE9-A962A1FFC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AFEA44-60A4-4687-B98A-148A2E24CD3A}"/>
              </a:ext>
            </a:extLst>
          </p:cNvPr>
          <p:cNvSpPr>
            <a:spLocks noGrp="1"/>
          </p:cNvSpPr>
          <p:nvPr>
            <p:ph type="dt" sz="half" idx="10"/>
          </p:nvPr>
        </p:nvSpPr>
        <p:spPr/>
        <p:txBody>
          <a:bodyPr/>
          <a:lstStyle/>
          <a:p>
            <a:fld id="{907E05AB-13C4-4FEF-8460-F7BC1550F1E5}" type="datetimeFigureOut">
              <a:rPr lang="en-US" smtClean="0"/>
              <a:pPr/>
              <a:t>9/3/2022</a:t>
            </a:fld>
            <a:endParaRPr lang="en-US"/>
          </a:p>
        </p:txBody>
      </p:sp>
      <p:sp>
        <p:nvSpPr>
          <p:cNvPr id="6" name="Footer Placeholder 5">
            <a:extLst>
              <a:ext uri="{FF2B5EF4-FFF2-40B4-BE49-F238E27FC236}">
                <a16:creationId xmlns:a16="http://schemas.microsoft.com/office/drawing/2014/main" id="{F5C7A81B-56FD-4722-94BF-CA9C11195B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D31202-2638-4CC8-AFAF-B66E4E475EAC}"/>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2620357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954A8B-ED08-412F-AE49-CB0223A495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a:extLst>
              <a:ext uri="{FF2B5EF4-FFF2-40B4-BE49-F238E27FC236}">
                <a16:creationId xmlns:a16="http://schemas.microsoft.com/office/drawing/2014/main" id="{27F46BED-A1C9-4A4C-BA0C-311703D19E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71482397-D670-41DA-AD31-62691BA3EC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7E05AB-13C4-4FEF-8460-F7BC1550F1E5}" type="datetimeFigureOut">
              <a:rPr lang="en-US" smtClean="0"/>
              <a:pPr/>
              <a:t>9/3/2022</a:t>
            </a:fld>
            <a:endParaRPr lang="en-US"/>
          </a:p>
        </p:txBody>
      </p:sp>
      <p:sp>
        <p:nvSpPr>
          <p:cNvPr id="5" name="Footer Placeholder 4">
            <a:extLst>
              <a:ext uri="{FF2B5EF4-FFF2-40B4-BE49-F238E27FC236}">
                <a16:creationId xmlns:a16="http://schemas.microsoft.com/office/drawing/2014/main" id="{4A9F0395-5741-485A-B0AB-EBAA5D701F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3671C3-2E2C-4BD7-9FEC-49088F54BE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A6EC86-6482-419B-8FAC-16505F4BF481}" type="slidenum">
              <a:rPr lang="en-US" smtClean="0"/>
              <a:pPr/>
              <a:t>‹#›</a:t>
            </a:fld>
            <a:endParaRPr lang="en-US"/>
          </a:p>
        </p:txBody>
      </p:sp>
    </p:spTree>
    <p:extLst>
      <p:ext uri="{BB962C8B-B14F-4D97-AF65-F5344CB8AC3E}">
        <p14:creationId xmlns:p14="http://schemas.microsoft.com/office/powerpoint/2010/main" val="4057076884"/>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F2407"/>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38400"/>
            <a:ext cx="12222480" cy="10468681"/>
          </a:xfrm>
          <a:prstGeom prst="rect">
            <a:avLst/>
          </a:prstGeom>
        </p:spPr>
      </p:pic>
      <p:pic>
        <p:nvPicPr>
          <p:cNvPr id="16" name="Picture 15">
            <a:extLst>
              <a:ext uri="{FF2B5EF4-FFF2-40B4-BE49-F238E27FC236}">
                <a16:creationId xmlns:a16="http://schemas.microsoft.com/office/drawing/2014/main" id="{DE49E423-AFA0-4D36-A81A-87E76218AD1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21590" y="1219200"/>
            <a:ext cx="2517409" cy="2752368"/>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435DF8C5-6BF9-42BD-825D-BB95C5D7BED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40043" y="526096"/>
            <a:ext cx="831271" cy="1331460"/>
          </a:xfrm>
          <a:prstGeom prst="rect">
            <a:avLst/>
          </a:prstGeom>
        </p:spPr>
      </p:pic>
      <p:sp>
        <p:nvSpPr>
          <p:cNvPr id="6" name="TextBox 5">
            <a:extLst>
              <a:ext uri="{FF2B5EF4-FFF2-40B4-BE49-F238E27FC236}">
                <a16:creationId xmlns:a16="http://schemas.microsoft.com/office/drawing/2014/main" id="{1C963851-5A8E-A140-9884-B0F1974E8564}"/>
              </a:ext>
            </a:extLst>
          </p:cNvPr>
          <p:cNvSpPr txBox="1"/>
          <p:nvPr/>
        </p:nvSpPr>
        <p:spPr>
          <a:xfrm>
            <a:off x="1905000" y="4667070"/>
            <a:ext cx="8305800" cy="1077218"/>
          </a:xfrm>
          <a:prstGeom prst="rect">
            <a:avLst/>
          </a:prstGeom>
          <a:noFill/>
        </p:spPr>
        <p:txBody>
          <a:bodyPr wrap="square">
            <a:spAutoFit/>
          </a:bodyPr>
          <a:lstStyle/>
          <a:p>
            <a:pPr algn="ctr"/>
            <a:r>
              <a:rPr lang="en-US" altLang="zh-TW" sz="24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September 2022</a:t>
            </a:r>
          </a:p>
          <a:p>
            <a:pPr algn="ctr"/>
            <a:r>
              <a:rPr lang="en-US" altLang="zh-TW" sz="4000" b="1" dirty="0">
                <a:solidFill>
                  <a:schemeClr val="bg1"/>
                </a:solidFill>
                <a:latin typeface="Microsoft JhengHei UI" panose="020B0604030504040204" pitchFamily="34" charset="-120"/>
                <a:ea typeface="Microsoft JhengHei UI" panose="020B0604030504040204" pitchFamily="34" charset="-120"/>
              </a:rPr>
              <a:t>Pray for the Jews</a:t>
            </a:r>
            <a:endParaRPr lang="en-MY" sz="4000" b="1" dirty="0">
              <a:solidFill>
                <a:schemeClr val="bg1"/>
              </a:solidFill>
              <a:latin typeface="Microsoft JhengHei UI" panose="020B0604030504040204" pitchFamily="34" charset="-120"/>
              <a:ea typeface="Microsoft JhengHei UI" panose="020B0604030504040204"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64" presetClass="path" presetSubtype="0" accel="50000" decel="50000" fill="hold" nodeType="withEffect">
                                  <p:stCondLst>
                                    <p:cond delay="0"/>
                                  </p:stCondLst>
                                  <p:childTnLst>
                                    <p:animMotion origin="layout" path="M 0 0.33912 L 0 2.96296E-6 " pathEditMode="relative" rAng="0" ptsTypes="AA">
                                      <p:cBhvr>
                                        <p:cTn id="9" dur="2000" fill="hold"/>
                                        <p:tgtEl>
                                          <p:spTgt spid="3"/>
                                        </p:tgtEl>
                                        <p:attrNameLst>
                                          <p:attrName>ppt_x</p:attrName>
                                          <p:attrName>ppt_y</p:attrName>
                                        </p:attrNameLst>
                                      </p:cBhvr>
                                      <p:rCtr x="0" y="-16968"/>
                                    </p:animMotion>
                                  </p:childTnLst>
                                </p:cTn>
                              </p:par>
                              <p:par>
                                <p:cTn id="10" presetID="1"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0" presetClass="entr" presetSubtype="0" fill="hold" grpId="0" nodeType="withEffect">
                                  <p:stCondLst>
                                    <p:cond delay="1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0CCD7D-5B36-134E-13EF-6B0F47D5ED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852" t="-3321" r="27676" b="367"/>
          <a:stretch/>
        </p:blipFill>
        <p:spPr>
          <a:xfrm>
            <a:off x="8915400" y="-228600"/>
            <a:ext cx="3352800" cy="7086600"/>
          </a:xfrm>
          <a:prstGeom prst="rect">
            <a:avLst/>
          </a:prstGeom>
        </p:spPr>
      </p:pic>
      <p:sp>
        <p:nvSpPr>
          <p:cNvPr id="14" name="TextBox 13">
            <a:extLst>
              <a:ext uri="{FF2B5EF4-FFF2-40B4-BE49-F238E27FC236}">
                <a16:creationId xmlns:a16="http://schemas.microsoft.com/office/drawing/2014/main" id="{CCDDC02D-BF17-4209-B8FA-6E7707F49146}"/>
              </a:ext>
            </a:extLst>
          </p:cNvPr>
          <p:cNvSpPr txBox="1"/>
          <p:nvPr/>
        </p:nvSpPr>
        <p:spPr>
          <a:xfrm>
            <a:off x="250371" y="768527"/>
            <a:ext cx="8665029" cy="4909036"/>
          </a:xfrm>
          <a:prstGeom prst="rect">
            <a:avLst/>
          </a:prstGeom>
          <a:noFill/>
        </p:spPr>
        <p:txBody>
          <a:bodyPr wrap="square">
            <a:spAutoFit/>
          </a:bodyPr>
          <a:lstStyle/>
          <a:p>
            <a:pPr algn="ctr"/>
            <a:r>
              <a:rPr lang="en-US" sz="2800" dirty="0">
                <a:solidFill>
                  <a:schemeClr val="bg1"/>
                </a:solidFill>
                <a:ea typeface="Microsoft JhengHei UI" panose="020B0604030504040204" pitchFamily="34" charset="-120"/>
                <a:cs typeface="Times New Roman" panose="02020603050405020304" pitchFamily="18" charset="0"/>
              </a:rPr>
              <a:t>Father God, we pray for Israel's upcoming presidential election this fall. </a:t>
            </a:r>
          </a:p>
          <a:p>
            <a:pPr algn="ctr"/>
            <a:r>
              <a:rPr lang="en-US" sz="2800" dirty="0">
                <a:solidFill>
                  <a:schemeClr val="bg1"/>
                </a:solidFill>
                <a:ea typeface="Microsoft JhengHei UI" panose="020B0604030504040204" pitchFamily="34" charset="-120"/>
                <a:cs typeface="Times New Roman" panose="02020603050405020304" pitchFamily="18" charset="0"/>
              </a:rPr>
              <a:t>Abolition and establishment of kings </a:t>
            </a:r>
          </a:p>
          <a:p>
            <a:pPr algn="ctr"/>
            <a:r>
              <a:rPr lang="en-US" sz="2800" dirty="0">
                <a:solidFill>
                  <a:schemeClr val="bg1"/>
                </a:solidFill>
                <a:ea typeface="Microsoft JhengHei UI" panose="020B0604030504040204" pitchFamily="34" charset="-120"/>
                <a:cs typeface="Times New Roman" panose="02020603050405020304" pitchFamily="18" charset="0"/>
              </a:rPr>
              <a:t>are  all in your </a:t>
            </a:r>
            <a:r>
              <a:rPr lang="en-US" sz="2800" dirty="0" smtClean="0">
                <a:solidFill>
                  <a:schemeClr val="bg1"/>
                </a:solidFill>
                <a:ea typeface="Microsoft JhengHei UI" panose="020B0604030504040204" pitchFamily="34" charset="-120"/>
                <a:cs typeface="Times New Roman" panose="02020603050405020304" pitchFamily="18" charset="0"/>
              </a:rPr>
              <a:t>hands. Lord, </a:t>
            </a:r>
            <a:r>
              <a:rPr lang="en-US" sz="2800" dirty="0">
                <a:solidFill>
                  <a:schemeClr val="bg1"/>
                </a:solidFill>
                <a:ea typeface="Microsoft JhengHei UI" panose="020B0604030504040204" pitchFamily="34" charset="-120"/>
                <a:cs typeface="Times New Roman" panose="02020603050405020304" pitchFamily="18" charset="0"/>
              </a:rPr>
              <a:t>please guide the hearts of the voters to choose a president who acts justly, loves mercy, and walks humbly with You. </a:t>
            </a:r>
          </a:p>
          <a:p>
            <a:pPr algn="ctr"/>
            <a:r>
              <a:rPr lang="en-US" sz="2800" b="1" dirty="0">
                <a:solidFill>
                  <a:schemeClr val="bg1"/>
                </a:solidFill>
                <a:ea typeface="Microsoft JhengHei UI" panose="020B0604030504040204" pitchFamily="34" charset="-120"/>
                <a:cs typeface="Times New Roman" panose="02020603050405020304" pitchFamily="18" charset="0"/>
              </a:rPr>
              <a:t>Grant him decision-making wisdom and execution ability.</a:t>
            </a:r>
          </a:p>
          <a:p>
            <a:pPr algn="ctr"/>
            <a:r>
              <a:rPr lang="en-US" altLang="zh-TW" sz="2800" b="1" dirty="0">
                <a:solidFill>
                  <a:schemeClr val="bg1"/>
                </a:solidFill>
                <a:ea typeface="Microsoft JhengHei UI" panose="020B0604030504040204" pitchFamily="34" charset="-120"/>
              </a:rPr>
              <a:t>Please raise up godly </a:t>
            </a:r>
            <a:r>
              <a:rPr lang="en-US" altLang="zh-TW" sz="2800" b="1" dirty="0" smtClean="0">
                <a:solidFill>
                  <a:schemeClr val="bg1"/>
                </a:solidFill>
                <a:ea typeface="Microsoft JhengHei UI" panose="020B0604030504040204" pitchFamily="34" charset="-120"/>
              </a:rPr>
              <a:t>government, </a:t>
            </a:r>
            <a:r>
              <a:rPr lang="en-US" altLang="zh-TW" sz="2800" b="1" dirty="0">
                <a:solidFill>
                  <a:schemeClr val="bg1"/>
                </a:solidFill>
                <a:ea typeface="Microsoft JhengHei UI" panose="020B0604030504040204" pitchFamily="34" charset="-120"/>
              </a:rPr>
              <a:t>head in defense, </a:t>
            </a:r>
          </a:p>
          <a:p>
            <a:pPr algn="ctr"/>
            <a:r>
              <a:rPr lang="en-US" altLang="zh-TW" sz="2800" b="1" dirty="0">
                <a:solidFill>
                  <a:schemeClr val="bg1"/>
                </a:solidFill>
                <a:ea typeface="Microsoft JhengHei UI" panose="020B0604030504040204" pitchFamily="34" charset="-120"/>
              </a:rPr>
              <a:t>treasury, commerce, education, health </a:t>
            </a:r>
            <a:r>
              <a:rPr lang="en-US" altLang="zh-TW" sz="2800" b="1" dirty="0" smtClean="0">
                <a:solidFill>
                  <a:schemeClr val="bg1"/>
                </a:solidFill>
                <a:ea typeface="Microsoft JhengHei UI" panose="020B0604030504040204" pitchFamily="34" charset="-120"/>
              </a:rPr>
              <a:t>departments, </a:t>
            </a:r>
            <a:endParaRPr lang="en-US" altLang="zh-TW" sz="2800" b="1" dirty="0">
              <a:solidFill>
                <a:schemeClr val="bg1"/>
              </a:solidFill>
              <a:ea typeface="Microsoft JhengHei UI" panose="020B0604030504040204" pitchFamily="34" charset="-120"/>
            </a:endParaRPr>
          </a:p>
          <a:p>
            <a:pPr algn="ctr">
              <a:spcBef>
                <a:spcPts val="600"/>
              </a:spcBef>
            </a:pPr>
            <a:r>
              <a:rPr lang="en-US" altLang="zh-TW" sz="2800" b="1" dirty="0">
                <a:solidFill>
                  <a:schemeClr val="bg1"/>
                </a:solidFill>
                <a:ea typeface="Microsoft JhengHei UI" panose="020B0604030504040204" pitchFamily="34" charset="-120"/>
              </a:rPr>
              <a:t>and show them the way they should go.</a:t>
            </a:r>
            <a:br>
              <a:rPr lang="en-US" altLang="zh-TW" sz="2800" b="1" dirty="0">
                <a:solidFill>
                  <a:schemeClr val="bg1"/>
                </a:solidFill>
                <a:ea typeface="Microsoft JhengHei UI" panose="020B0604030504040204" pitchFamily="34" charset="-120"/>
              </a:rPr>
            </a:br>
            <a:endParaRPr lang="en-US" sz="2800" b="1" dirty="0">
              <a:solidFill>
                <a:schemeClr val="bg1"/>
              </a:solidFill>
              <a:ea typeface="Microsoft JhengHei UI"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996745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0CCD7D-5B36-134E-13EF-6B0F47D5ED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0" t="29077" r="2747" b="35559"/>
          <a:stretch/>
        </p:blipFill>
        <p:spPr>
          <a:xfrm>
            <a:off x="-76200" y="0"/>
            <a:ext cx="12496800" cy="6858000"/>
          </a:xfrm>
          <a:prstGeom prst="rect">
            <a:avLst/>
          </a:prstGeom>
        </p:spPr>
      </p:pic>
      <p:sp>
        <p:nvSpPr>
          <p:cNvPr id="2" name="Rectangle 1">
            <a:extLst>
              <a:ext uri="{FF2B5EF4-FFF2-40B4-BE49-F238E27FC236}">
                <a16:creationId xmlns:a16="http://schemas.microsoft.com/office/drawing/2014/main" id="{8DB1E18D-C97D-9282-FC52-0B3F51787489}"/>
              </a:ext>
            </a:extLst>
          </p:cNvPr>
          <p:cNvSpPr/>
          <p:nvPr/>
        </p:nvSpPr>
        <p:spPr>
          <a:xfrm>
            <a:off x="1371601" y="1042509"/>
            <a:ext cx="9296399" cy="5129691"/>
          </a:xfrm>
          <a:prstGeom prst="rect">
            <a:avLst/>
          </a:prstGeom>
          <a:solidFill>
            <a:srgbClr val="0070C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14" name="TextBox 13">
            <a:extLst>
              <a:ext uri="{FF2B5EF4-FFF2-40B4-BE49-F238E27FC236}">
                <a16:creationId xmlns:a16="http://schemas.microsoft.com/office/drawing/2014/main" id="{CCDDC02D-BF17-4209-B8FA-6E7707F49146}"/>
              </a:ext>
            </a:extLst>
          </p:cNvPr>
          <p:cNvSpPr txBox="1"/>
          <p:nvPr/>
        </p:nvSpPr>
        <p:spPr>
          <a:xfrm>
            <a:off x="1371601" y="1280785"/>
            <a:ext cx="9296398" cy="5016758"/>
          </a:xfrm>
          <a:prstGeom prst="rect">
            <a:avLst/>
          </a:prstGeom>
          <a:noFill/>
        </p:spPr>
        <p:txBody>
          <a:bodyPr wrap="square">
            <a:spAutoFit/>
          </a:bodyPr>
          <a:lstStyle/>
          <a:p>
            <a:pPr marL="0" marR="0" algn="ctr">
              <a:spcBef>
                <a:spcPts val="0"/>
              </a:spcBef>
              <a:spcAft>
                <a:spcPts val="0"/>
              </a:spcAft>
            </a:pPr>
            <a:r>
              <a:rPr lang="en-US" sz="3200" dirty="0">
                <a:solidFill>
                  <a:schemeClr val="bg1"/>
                </a:solidFill>
                <a:effectLst/>
                <a:latin typeface="Calibri" panose="020F0502020204030204" pitchFamily="34" charset="0"/>
                <a:ea typeface="PMingLiU" panose="02020500000000000000" pitchFamily="18" charset="-120"/>
                <a:cs typeface="Calibri" panose="020F0502020204030204" pitchFamily="34" charset="0"/>
              </a:rPr>
              <a:t>Our Father who are in heaven, </a:t>
            </a:r>
            <a:endParaRPr lang="en-US" sz="3200" dirty="0">
              <a:solidFill>
                <a:schemeClr val="bg1"/>
              </a:solidFill>
              <a:effectLst/>
              <a:latin typeface="Calibri" panose="020F0502020204030204" pitchFamily="34" charset="0"/>
              <a:ea typeface="PMingLiU" panose="02020500000000000000" pitchFamily="18" charset="-120"/>
              <a:cs typeface="Times New Roman" panose="02020603050405020304" pitchFamily="18" charset="0"/>
            </a:endParaRPr>
          </a:p>
          <a:p>
            <a:pPr marL="0" marR="0" algn="ctr">
              <a:spcBef>
                <a:spcPts val="0"/>
              </a:spcBef>
              <a:spcAft>
                <a:spcPts val="0"/>
              </a:spcAft>
            </a:pPr>
            <a:r>
              <a:rPr lang="en-US" sz="3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May your kingdom come, and your will be done in Israel as it is in heaven above, </a:t>
            </a:r>
            <a:endParaRPr lang="en-US" sz="3200" dirty="0">
              <a:solidFill>
                <a:schemeClr val="bg1"/>
              </a:solidFill>
              <a:effectLst/>
              <a:latin typeface="Calibri" panose="020F0502020204030204" pitchFamily="34" charset="0"/>
              <a:ea typeface="PMingLiU" panose="02020500000000000000" pitchFamily="18" charset="-120"/>
              <a:cs typeface="Times New Roman" panose="02020603050405020304" pitchFamily="18" charset="0"/>
            </a:endParaRPr>
          </a:p>
          <a:p>
            <a:pPr marL="0" marR="0" algn="ctr">
              <a:spcBef>
                <a:spcPts val="0"/>
              </a:spcBef>
              <a:spcAft>
                <a:spcPts val="0"/>
              </a:spcAft>
            </a:pPr>
            <a:r>
              <a:rPr lang="en-US" sz="3200" dirty="0">
                <a:solidFill>
                  <a:schemeClr val="bg1"/>
                </a:solidFill>
                <a:effectLst/>
                <a:latin typeface="Calibri" panose="020F0502020204030204" pitchFamily="34" charset="0"/>
                <a:ea typeface="PMingLiU" panose="02020500000000000000" pitchFamily="18" charset="-120"/>
                <a:cs typeface="Calibri" panose="020F0502020204030204" pitchFamily="34" charset="0"/>
              </a:rPr>
              <a:t>Draw your people to you Son, heal and bring them back in full repentance</a:t>
            </a:r>
            <a:endParaRPr lang="en-US" sz="3200" dirty="0">
              <a:solidFill>
                <a:schemeClr val="bg1"/>
              </a:solidFill>
              <a:effectLst/>
              <a:latin typeface="Calibri" panose="020F0502020204030204" pitchFamily="34" charset="0"/>
              <a:ea typeface="PMingLiU" panose="02020500000000000000" pitchFamily="18" charset="-120"/>
              <a:cs typeface="Times New Roman" panose="02020603050405020304" pitchFamily="18" charset="0"/>
            </a:endParaRPr>
          </a:p>
          <a:p>
            <a:pPr marL="0" marR="0" algn="ctr">
              <a:spcBef>
                <a:spcPts val="0"/>
              </a:spcBef>
              <a:spcAft>
                <a:spcPts val="0"/>
              </a:spcAft>
            </a:pPr>
            <a:r>
              <a:rPr lang="en-US" sz="3200" dirty="0">
                <a:solidFill>
                  <a:schemeClr val="bg1"/>
                </a:solidFill>
                <a:effectLst/>
                <a:latin typeface="Calibri" panose="020F0502020204030204" pitchFamily="34" charset="0"/>
                <a:ea typeface="PMingLiU" panose="02020500000000000000" pitchFamily="18" charset="-120"/>
                <a:cs typeface="Calibri" panose="020F0502020204030204" pitchFamily="34" charset="0"/>
              </a:rPr>
              <a:t>Satisfy them with your goodness</a:t>
            </a:r>
            <a:endParaRPr lang="en-US" sz="3200" dirty="0">
              <a:solidFill>
                <a:schemeClr val="bg1"/>
              </a:solidFill>
              <a:effectLst/>
              <a:latin typeface="Calibri" panose="020F0502020204030204" pitchFamily="34" charset="0"/>
              <a:ea typeface="PMingLiU" panose="02020500000000000000" pitchFamily="18" charset="-120"/>
              <a:cs typeface="Times New Roman" panose="02020603050405020304" pitchFamily="18" charset="0"/>
            </a:endParaRPr>
          </a:p>
          <a:p>
            <a:pPr marL="0" marR="0" algn="ctr">
              <a:spcBef>
                <a:spcPts val="0"/>
              </a:spcBef>
              <a:spcAft>
                <a:spcPts val="0"/>
              </a:spcAft>
            </a:pPr>
            <a:r>
              <a:rPr lang="en-US" sz="3200" dirty="0">
                <a:solidFill>
                  <a:schemeClr val="bg1"/>
                </a:solidFill>
                <a:effectLst/>
                <a:latin typeface="Calibri" panose="020F0502020204030204" pitchFamily="34" charset="0"/>
                <a:ea typeface="PMingLiU" panose="02020500000000000000" pitchFamily="18" charset="-120"/>
                <a:cs typeface="Calibri" panose="020F0502020204030204" pitchFamily="34" charset="0"/>
              </a:rPr>
              <a:t>Forgive their transgressions as they also forgive </a:t>
            </a:r>
            <a:r>
              <a:rPr lang="en-US" sz="3200" dirty="0" smtClean="0">
                <a:solidFill>
                  <a:schemeClr val="bg1"/>
                </a:solidFill>
                <a:effectLst/>
                <a:latin typeface="Calibri" panose="020F0502020204030204" pitchFamily="34" charset="0"/>
                <a:ea typeface="PMingLiU" panose="02020500000000000000" pitchFamily="18" charset="-120"/>
                <a:cs typeface="Calibri" panose="020F0502020204030204" pitchFamily="34" charset="0"/>
              </a:rPr>
              <a:t>others. </a:t>
            </a:r>
            <a:endParaRPr lang="en-US" sz="3200" dirty="0">
              <a:solidFill>
                <a:schemeClr val="bg1"/>
              </a:solidFill>
              <a:effectLst/>
              <a:latin typeface="Calibri" panose="020F0502020204030204" pitchFamily="34" charset="0"/>
              <a:ea typeface="PMingLiU" panose="02020500000000000000" pitchFamily="18" charset="-120"/>
              <a:cs typeface="Times New Roman" panose="02020603050405020304" pitchFamily="18" charset="0"/>
            </a:endParaRPr>
          </a:p>
          <a:p>
            <a:pPr marL="0" marR="0" algn="ctr">
              <a:spcBef>
                <a:spcPts val="0"/>
              </a:spcBef>
              <a:spcAft>
                <a:spcPts val="0"/>
              </a:spcAft>
            </a:pPr>
            <a:r>
              <a:rPr lang="en-US" sz="3200" dirty="0">
                <a:solidFill>
                  <a:schemeClr val="bg1"/>
                </a:solidFill>
                <a:effectLst/>
                <a:latin typeface="Calibri" panose="020F0502020204030204" pitchFamily="34" charset="0"/>
                <a:ea typeface="PMingLiU" panose="02020500000000000000" pitchFamily="18" charset="-120"/>
                <a:cs typeface="Calibri" panose="020F0502020204030204" pitchFamily="34" charset="0"/>
              </a:rPr>
              <a:t>Lead them not into temptation. Deliver them from evil. </a:t>
            </a:r>
            <a:endParaRPr lang="en-US" sz="3200" dirty="0">
              <a:solidFill>
                <a:schemeClr val="bg1"/>
              </a:solidFill>
              <a:effectLst/>
              <a:latin typeface="Calibri" panose="020F0502020204030204" pitchFamily="34" charset="0"/>
              <a:ea typeface="PMingLiU" panose="02020500000000000000" pitchFamily="18" charset="-120"/>
              <a:cs typeface="Times New Roman" panose="02020603050405020304" pitchFamily="18" charset="0"/>
            </a:endParaRPr>
          </a:p>
          <a:p>
            <a:pPr marL="0" marR="0" algn="ctr">
              <a:spcBef>
                <a:spcPts val="0"/>
              </a:spcBef>
              <a:spcAft>
                <a:spcPts val="0"/>
              </a:spcAft>
            </a:pPr>
            <a:r>
              <a:rPr lang="en-US" sz="3200" dirty="0">
                <a:solidFill>
                  <a:schemeClr val="bg1"/>
                </a:solidFill>
                <a:effectLst/>
                <a:latin typeface="Calibri" panose="020F0502020204030204" pitchFamily="34" charset="0"/>
                <a:ea typeface="PMingLiU" panose="02020500000000000000" pitchFamily="18" charset="-120"/>
                <a:cs typeface="Calibri" panose="020F0502020204030204" pitchFamily="34" charset="0"/>
              </a:rPr>
              <a:t>For thine is the kingdom, </a:t>
            </a:r>
          </a:p>
          <a:p>
            <a:pPr marL="0" marR="0" algn="ctr">
              <a:spcBef>
                <a:spcPts val="0"/>
              </a:spcBef>
              <a:spcAft>
                <a:spcPts val="0"/>
              </a:spcAft>
            </a:pPr>
            <a:r>
              <a:rPr lang="en-US" sz="3200" dirty="0">
                <a:solidFill>
                  <a:schemeClr val="bg1"/>
                </a:solidFill>
                <a:effectLst/>
                <a:latin typeface="Calibri" panose="020F0502020204030204" pitchFamily="34" charset="0"/>
                <a:ea typeface="PMingLiU" panose="02020500000000000000" pitchFamily="18" charset="-120"/>
                <a:cs typeface="Calibri" panose="020F0502020204030204" pitchFamily="34" charset="0"/>
              </a:rPr>
              <a:t>and the power, and the glory, </a:t>
            </a:r>
            <a:r>
              <a:rPr lang="en-US" sz="3200" dirty="0" smtClean="0">
                <a:solidFill>
                  <a:schemeClr val="bg1"/>
                </a:solidFill>
                <a:effectLst/>
                <a:latin typeface="Calibri" panose="020F0502020204030204" pitchFamily="34" charset="0"/>
                <a:ea typeface="PMingLiU" panose="02020500000000000000" pitchFamily="18" charset="-120"/>
                <a:cs typeface="Calibri" panose="020F0502020204030204" pitchFamily="34" charset="0"/>
              </a:rPr>
              <a:t>forever</a:t>
            </a:r>
            <a:r>
              <a:rPr lang="en-US" sz="3200" dirty="0">
                <a:solidFill>
                  <a:schemeClr val="bg1"/>
                </a:solidFill>
                <a:latin typeface="Calibri" panose="020F0502020204030204" pitchFamily="34" charset="0"/>
                <a:ea typeface="PMingLiU" panose="02020500000000000000" pitchFamily="18" charset="-120"/>
                <a:cs typeface="Calibri" panose="020F0502020204030204" pitchFamily="34" charset="0"/>
              </a:rPr>
              <a:t>.</a:t>
            </a:r>
            <a:endParaRPr lang="en-US" sz="1800" dirty="0">
              <a:effectLst/>
              <a:latin typeface="Calibri" panose="020F0502020204030204" pitchFamily="34" charset="0"/>
              <a:ea typeface="PMingLiU"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052909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C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156C31-8894-454A-96DA-FF913E148B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1" t="16279" r="511"/>
          <a:stretch/>
        </p:blipFill>
        <p:spPr>
          <a:xfrm>
            <a:off x="9525000" y="2590800"/>
            <a:ext cx="1771650" cy="2057400"/>
          </a:xfrm>
          <a:prstGeom prst="rect">
            <a:avLst/>
          </a:prstGeom>
          <a:ln>
            <a:noFill/>
          </a:ln>
          <a:effectLst/>
        </p:spPr>
      </p:pic>
      <p:pic>
        <p:nvPicPr>
          <p:cNvPr id="5" name="Picture 4">
            <a:extLst>
              <a:ext uri="{FF2B5EF4-FFF2-40B4-BE49-F238E27FC236}">
                <a16:creationId xmlns:a16="http://schemas.microsoft.com/office/drawing/2014/main" id="{B6BECD9B-835A-42BA-9EBD-CD47B273AC5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0"/>
            <a:ext cx="8571471" cy="685800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4742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9" name="圖片 4">
            <a:extLst>
              <a:ext uri="{FF2B5EF4-FFF2-40B4-BE49-F238E27FC236}">
                <a16:creationId xmlns:a16="http://schemas.microsoft.com/office/drawing/2014/main" id="{85B36C20-B5EE-6420-460C-FC2E46660F8D}"/>
              </a:ext>
            </a:extLst>
          </p:cNvPr>
          <p:cNvPicPr>
            <a:picLocks noChangeAspect="1"/>
          </p:cNvPicPr>
          <p:nvPr/>
        </p:nvPicPr>
        <p:blipFill rotWithShape="1">
          <a:blip r:embed="rId3">
            <a:extLst>
              <a:ext uri="{28A0092B-C50C-407E-A947-70E740481C1C}">
                <a14:useLocalDpi xmlns:a14="http://schemas.microsoft.com/office/drawing/2010/main" val="0"/>
              </a:ext>
            </a:extLst>
          </a:blip>
          <a:srcRect t="1112" r="-62" b="-1747"/>
          <a:stretch/>
        </p:blipFill>
        <p:spPr>
          <a:xfrm>
            <a:off x="-21771" y="0"/>
            <a:ext cx="12384304" cy="7010400"/>
          </a:xfrm>
          <a:prstGeom prst="rect">
            <a:avLst/>
          </a:prstGeom>
        </p:spPr>
      </p:pic>
      <p:sp>
        <p:nvSpPr>
          <p:cNvPr id="2" name="Rectangle 1">
            <a:extLst>
              <a:ext uri="{FF2B5EF4-FFF2-40B4-BE49-F238E27FC236}">
                <a16:creationId xmlns:a16="http://schemas.microsoft.com/office/drawing/2014/main" id="{6D3FE7EB-4B14-1F41-EA12-693E688E2EE5}"/>
              </a:ext>
            </a:extLst>
          </p:cNvPr>
          <p:cNvSpPr/>
          <p:nvPr/>
        </p:nvSpPr>
        <p:spPr>
          <a:xfrm>
            <a:off x="-21771" y="0"/>
            <a:ext cx="12384303" cy="6858000"/>
          </a:xfrm>
          <a:prstGeom prst="rect">
            <a:avLst/>
          </a:prstGeom>
          <a:gradFill>
            <a:gsLst>
              <a:gs pos="100000">
                <a:schemeClr val="accent1">
                  <a:lumMod val="5000"/>
                  <a:lumOff val="95000"/>
                  <a:alpha val="24000"/>
                </a:schemeClr>
              </a:gs>
              <a:gs pos="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7" name="TextBox 6">
            <a:extLst>
              <a:ext uri="{FF2B5EF4-FFF2-40B4-BE49-F238E27FC236}">
                <a16:creationId xmlns:a16="http://schemas.microsoft.com/office/drawing/2014/main" id="{0615D363-5D0A-4B96-9D98-66D10AC73896}"/>
              </a:ext>
            </a:extLst>
          </p:cNvPr>
          <p:cNvSpPr txBox="1"/>
          <p:nvPr/>
        </p:nvSpPr>
        <p:spPr>
          <a:xfrm>
            <a:off x="381000" y="381000"/>
            <a:ext cx="11582400" cy="4339650"/>
          </a:xfrm>
          <a:prstGeom prst="rect">
            <a:avLst/>
          </a:prstGeom>
          <a:noFill/>
        </p:spPr>
        <p:txBody>
          <a:bodyPr wrap="square">
            <a:spAutoFit/>
          </a:bodyPr>
          <a:lstStyle/>
          <a:p>
            <a:pPr algn="ctr"/>
            <a:r>
              <a:rPr lang="en-US" altLang="zh-CN" sz="3600" b="1" dirty="0">
                <a:solidFill>
                  <a:schemeClr val="tx2"/>
                </a:solidFill>
                <a:ea typeface="Microsoft JhengHei UI" panose="020B0604030504040204" pitchFamily="34" charset="-120"/>
              </a:rPr>
              <a:t>《Declaration of the Establishment of the State of Israel》</a:t>
            </a:r>
          </a:p>
          <a:p>
            <a:pPr algn="ctr"/>
            <a:endParaRPr lang="en-US" altLang="zh-CN" sz="2400" b="1" dirty="0">
              <a:solidFill>
                <a:schemeClr val="tx2"/>
              </a:solidFill>
              <a:ea typeface="Microsoft JhengHei UI" panose="020B0604030504040204" pitchFamily="34" charset="-120"/>
            </a:endParaRPr>
          </a:p>
          <a:p>
            <a:pPr algn="ctr"/>
            <a:r>
              <a:rPr lang="en-US" altLang="zh-CN" sz="3200" dirty="0">
                <a:solidFill>
                  <a:schemeClr val="tx2"/>
                </a:solidFill>
                <a:ea typeface="Microsoft JhengHei UI" panose="020B0604030504040204" pitchFamily="34" charset="-120"/>
              </a:rPr>
              <a:t>After being forcibly exiled from their land, </a:t>
            </a:r>
          </a:p>
          <a:p>
            <a:pPr algn="ctr"/>
            <a:r>
              <a:rPr lang="en-US" altLang="zh-CN" sz="3200" dirty="0">
                <a:solidFill>
                  <a:schemeClr val="tx2"/>
                </a:solidFill>
                <a:ea typeface="Microsoft JhengHei UI" panose="020B0604030504040204" pitchFamily="34" charset="-120"/>
              </a:rPr>
              <a:t>the (Jewish) people kept faith with </a:t>
            </a:r>
            <a:r>
              <a:rPr lang="en-US" altLang="zh-CN" sz="3200" dirty="0" smtClean="0">
                <a:solidFill>
                  <a:schemeClr val="tx2"/>
                </a:solidFill>
                <a:ea typeface="Microsoft JhengHei UI" panose="020B0604030504040204" pitchFamily="34" charset="-120"/>
              </a:rPr>
              <a:t>them</a:t>
            </a:r>
            <a:r>
              <a:rPr lang="en-US" altLang="zh-CN" sz="3200" dirty="0" smtClean="0">
                <a:solidFill>
                  <a:schemeClr val="tx2"/>
                </a:solidFill>
                <a:ea typeface="Microsoft JhengHei UI" panose="020B0604030504040204" pitchFamily="34" charset="-120"/>
              </a:rPr>
              <a:t> </a:t>
            </a:r>
            <a:r>
              <a:rPr lang="en-US" altLang="zh-CN" sz="3200" dirty="0">
                <a:solidFill>
                  <a:schemeClr val="tx2"/>
                </a:solidFill>
                <a:ea typeface="Microsoft JhengHei UI" panose="020B0604030504040204" pitchFamily="34" charset="-120"/>
              </a:rPr>
              <a:t>throughout their Dispersion </a:t>
            </a:r>
          </a:p>
          <a:p>
            <a:pPr algn="ctr"/>
            <a:r>
              <a:rPr lang="en-US" altLang="zh-CN" sz="3200" dirty="0">
                <a:solidFill>
                  <a:schemeClr val="tx2"/>
                </a:solidFill>
                <a:ea typeface="Microsoft JhengHei UI" panose="020B0604030504040204" pitchFamily="34" charset="-120"/>
              </a:rPr>
              <a:t>and never ceased to pray and hope for </a:t>
            </a:r>
          </a:p>
          <a:p>
            <a:pPr algn="ctr"/>
            <a:r>
              <a:rPr lang="en-US" altLang="zh-CN" sz="3200" dirty="0">
                <a:solidFill>
                  <a:schemeClr val="tx2"/>
                </a:solidFill>
                <a:ea typeface="Microsoft JhengHei UI" panose="020B0604030504040204" pitchFamily="34" charset="-120"/>
              </a:rPr>
              <a:t>their return to </a:t>
            </a:r>
            <a:r>
              <a:rPr lang="en-US" altLang="zh-CN" sz="3200" dirty="0" smtClean="0">
                <a:solidFill>
                  <a:schemeClr val="tx2"/>
                </a:solidFill>
                <a:ea typeface="Microsoft JhengHei UI" panose="020B0604030504040204" pitchFamily="34" charset="-120"/>
              </a:rPr>
              <a:t>their land </a:t>
            </a:r>
            <a:r>
              <a:rPr lang="en-US" altLang="zh-CN" sz="3200" dirty="0">
                <a:solidFill>
                  <a:schemeClr val="tx2"/>
                </a:solidFill>
                <a:ea typeface="Microsoft JhengHei UI" panose="020B0604030504040204" pitchFamily="34" charset="-120"/>
              </a:rPr>
              <a:t>and for the restoration in it of their political freedom.</a:t>
            </a:r>
          </a:p>
          <a:p>
            <a:pPr algn="ctr"/>
            <a:endParaRPr lang="en-US" altLang="zh-CN" sz="2000" b="1" dirty="0">
              <a:solidFill>
                <a:schemeClr val="tx2"/>
              </a:solidFill>
              <a:ea typeface="Microsoft JhengHei UI" panose="020B0604030504040204" pitchFamily="34" charset="-120"/>
            </a:endParaRPr>
          </a:p>
          <a:p>
            <a:pPr algn="ctr"/>
            <a:r>
              <a:rPr lang="en-US" altLang="zh-CN" sz="3600" b="1" dirty="0">
                <a:solidFill>
                  <a:schemeClr val="tx2"/>
                </a:solidFill>
                <a:ea typeface="Microsoft JhengHei UI" panose="020B0604030504040204" pitchFamily="34" charset="-120"/>
              </a:rPr>
              <a:t>- May 14, 1948 - </a:t>
            </a:r>
          </a:p>
        </p:txBody>
      </p:sp>
    </p:spTree>
    <p:extLst>
      <p:ext uri="{BB962C8B-B14F-4D97-AF65-F5344CB8AC3E}">
        <p14:creationId xmlns:p14="http://schemas.microsoft.com/office/powerpoint/2010/main" val="1397967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08A9141-2EB1-2E15-46F4-3EA2E8521343}"/>
              </a:ext>
            </a:extLst>
          </p:cNvPr>
          <p:cNvGrpSpPr/>
          <p:nvPr/>
        </p:nvGrpSpPr>
        <p:grpSpPr>
          <a:xfrm>
            <a:off x="5203561" y="745125"/>
            <a:ext cx="6441184" cy="5542982"/>
            <a:chOff x="4885889" y="525864"/>
            <a:chExt cx="6441184" cy="5542982"/>
          </a:xfrm>
        </p:grpSpPr>
        <p:pic>
          <p:nvPicPr>
            <p:cNvPr id="5" name="圖片 6">
              <a:extLst>
                <a:ext uri="{FF2B5EF4-FFF2-40B4-BE49-F238E27FC236}">
                  <a16:creationId xmlns:a16="http://schemas.microsoft.com/office/drawing/2014/main" id="{88193DD1-6F9C-DB2E-01C9-5BFDB1ACA3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1437" y="2021101"/>
              <a:ext cx="5355198" cy="2815798"/>
            </a:xfrm>
            <a:prstGeom prst="rect">
              <a:avLst/>
            </a:prstGeom>
          </p:spPr>
        </p:pic>
        <p:sp>
          <p:nvSpPr>
            <p:cNvPr id="4" name="Rectangle 3"/>
            <p:cNvSpPr/>
            <p:nvPr/>
          </p:nvSpPr>
          <p:spPr>
            <a:xfrm>
              <a:off x="5231073" y="5114739"/>
              <a:ext cx="6096000" cy="954107"/>
            </a:xfrm>
            <a:prstGeom prst="rect">
              <a:avLst/>
            </a:prstGeom>
          </p:spPr>
          <p:txBody>
            <a:bodyPr>
              <a:spAutoFit/>
            </a:bodyPr>
            <a:lstStyle/>
            <a:p>
              <a:pPr algn="ctr"/>
              <a:r>
                <a:rPr lang="en-US" sz="3200" b="1" dirty="0">
                  <a:solidFill>
                    <a:schemeClr val="bg1"/>
                  </a:solidFill>
                  <a:latin typeface="Microsoft JhengHei UI" panose="020B0604030504040204" pitchFamily="34" charset="-120"/>
                  <a:ea typeface="Microsoft JhengHei UI" panose="020B0604030504040204" pitchFamily="34" charset="-120"/>
                </a:rPr>
                <a:t>Chaim Weizmann</a:t>
              </a:r>
            </a:p>
            <a:p>
              <a:pPr algn="ctr"/>
              <a:r>
                <a:rPr lang="en-US" altLang="zh-TW" sz="2400" dirty="0">
                  <a:solidFill>
                    <a:schemeClr val="bg1"/>
                  </a:solidFill>
                  <a:latin typeface="Microsoft JhengHei UI" panose="020B0604030504040204" pitchFamily="34" charset="-120"/>
                  <a:ea typeface="Microsoft JhengHei UI" panose="020B0604030504040204" pitchFamily="34" charset="-120"/>
                  <a:cs typeface="Times New Roman" panose="02020603050405020304" pitchFamily="18" charset="0"/>
                </a:rPr>
                <a:t>Israel’s 1</a:t>
              </a:r>
              <a:r>
                <a:rPr lang="en-US" altLang="zh-TW" sz="2400" baseline="30000" dirty="0">
                  <a:solidFill>
                    <a:schemeClr val="bg1"/>
                  </a:solidFill>
                  <a:latin typeface="Microsoft JhengHei UI" panose="020B0604030504040204" pitchFamily="34" charset="-120"/>
                  <a:ea typeface="Microsoft JhengHei UI" panose="020B0604030504040204" pitchFamily="34" charset="-120"/>
                  <a:cs typeface="Times New Roman" panose="02020603050405020304" pitchFamily="18" charset="0"/>
                </a:rPr>
                <a:t>st</a:t>
              </a:r>
              <a:r>
                <a:rPr lang="en-US" altLang="zh-TW" sz="2400" dirty="0">
                  <a:solidFill>
                    <a:schemeClr val="bg1"/>
                  </a:solidFill>
                  <a:latin typeface="Microsoft JhengHei UI" panose="020B0604030504040204" pitchFamily="34" charset="-120"/>
                  <a:ea typeface="Microsoft JhengHei UI" panose="020B0604030504040204" pitchFamily="34" charset="-120"/>
                  <a:cs typeface="Times New Roman" panose="02020603050405020304" pitchFamily="18" charset="0"/>
                </a:rPr>
                <a:t> Prime Minister</a:t>
              </a:r>
              <a:endParaRPr lang="en-US" sz="2400" dirty="0">
                <a:solidFill>
                  <a:schemeClr val="bg1"/>
                </a:solidFill>
                <a:latin typeface="Microsoft JhengHei UI" panose="020B0604030504040204" pitchFamily="34" charset="-120"/>
                <a:ea typeface="Microsoft JhengHei UI" panose="020B0604030504040204" pitchFamily="34" charset="-120"/>
              </a:endParaRPr>
            </a:p>
          </p:txBody>
        </p:sp>
        <p:grpSp>
          <p:nvGrpSpPr>
            <p:cNvPr id="9" name="Group 8">
              <a:extLst>
                <a:ext uri="{FF2B5EF4-FFF2-40B4-BE49-F238E27FC236}">
                  <a16:creationId xmlns:a16="http://schemas.microsoft.com/office/drawing/2014/main" id="{EBC2B422-E1F0-9D70-F137-7992F15576CC}"/>
                </a:ext>
              </a:extLst>
            </p:cNvPr>
            <p:cNvGrpSpPr/>
            <p:nvPr/>
          </p:nvGrpSpPr>
          <p:grpSpPr>
            <a:xfrm>
              <a:off x="4885889" y="525864"/>
              <a:ext cx="5493492" cy="1227562"/>
              <a:chOff x="686073" y="4546549"/>
              <a:chExt cx="5493492" cy="1227562"/>
            </a:xfrm>
          </p:grpSpPr>
          <p:sp>
            <p:nvSpPr>
              <p:cNvPr id="3" name="Rectangle 2"/>
              <p:cNvSpPr/>
              <p:nvPr/>
            </p:nvSpPr>
            <p:spPr>
              <a:xfrm>
                <a:off x="686073" y="4546549"/>
                <a:ext cx="5493492" cy="646331"/>
              </a:xfrm>
              <a:prstGeom prst="rect">
                <a:avLst/>
              </a:prstGeom>
            </p:spPr>
            <p:txBody>
              <a:bodyPr wrap="none">
                <a:spAutoFit/>
              </a:bodyPr>
              <a:lstStyle/>
              <a:p>
                <a:pPr lvl="1" algn="ctr"/>
                <a:r>
                  <a:rPr lang="en-US" sz="3600" b="1" dirty="0">
                    <a:solidFill>
                      <a:srgbClr val="FFE285"/>
                    </a:solidFill>
                    <a:latin typeface="Microsoft JhengHei UI" panose="020B0604030504040204" pitchFamily="34" charset="-120"/>
                    <a:ea typeface="Microsoft JhengHei UI" panose="020B0604030504040204" pitchFamily="34" charset="-120"/>
                  </a:rPr>
                  <a:t>1948 Nation Restored</a:t>
                </a:r>
              </a:p>
            </p:txBody>
          </p:sp>
          <p:sp>
            <p:nvSpPr>
              <p:cNvPr id="8" name="TextBox 7">
                <a:extLst>
                  <a:ext uri="{FF2B5EF4-FFF2-40B4-BE49-F238E27FC236}">
                    <a16:creationId xmlns:a16="http://schemas.microsoft.com/office/drawing/2014/main" id="{B68B4DAE-2BE3-0770-AEEB-6A8D7ADCE0B8}"/>
                  </a:ext>
                </a:extLst>
              </p:cNvPr>
              <p:cNvSpPr txBox="1"/>
              <p:nvPr/>
            </p:nvSpPr>
            <p:spPr>
              <a:xfrm>
                <a:off x="1191965" y="5249224"/>
                <a:ext cx="3323029" cy="524887"/>
              </a:xfrm>
              <a:prstGeom prst="rect">
                <a:avLst/>
              </a:prstGeom>
              <a:noFill/>
            </p:spPr>
            <p:txBody>
              <a:bodyPr wrap="square">
                <a:spAutoFit/>
              </a:bodyPr>
              <a:lstStyle/>
              <a:p>
                <a:pPr marL="365760" indent="-274320">
                  <a:lnSpc>
                    <a:spcPts val="3600"/>
                  </a:lnSpc>
                  <a:spcBef>
                    <a:spcPts val="1200"/>
                  </a:spcBef>
                  <a:buFont typeface="Arial" panose="020B0604020202020204" pitchFamily="34" charset="0"/>
                  <a:buChar char="•"/>
                </a:pPr>
                <a:r>
                  <a:rPr lang="en-US" sz="2400" dirty="0">
                    <a:solidFill>
                      <a:schemeClr val="bg1"/>
                    </a:solidFill>
                    <a:latin typeface="Microsoft JhengHei UI" panose="020B0604030504040204" pitchFamily="34" charset="-120"/>
                    <a:ea typeface="Microsoft JhengHei UI" panose="020B0604030504040204" pitchFamily="34" charset="-120"/>
                  </a:rPr>
                  <a:t>Returned again</a:t>
                </a:r>
              </a:p>
            </p:txBody>
          </p:sp>
        </p:grpSp>
      </p:grpSp>
      <p:sp>
        <p:nvSpPr>
          <p:cNvPr id="11" name="TextBox 10">
            <a:extLst>
              <a:ext uri="{FF2B5EF4-FFF2-40B4-BE49-F238E27FC236}">
                <a16:creationId xmlns:a16="http://schemas.microsoft.com/office/drawing/2014/main" id="{0462004A-7F2F-1049-B493-060B843A182E}"/>
              </a:ext>
            </a:extLst>
          </p:cNvPr>
          <p:cNvSpPr txBox="1"/>
          <p:nvPr/>
        </p:nvSpPr>
        <p:spPr>
          <a:xfrm>
            <a:off x="851072" y="1624594"/>
            <a:ext cx="4331707" cy="3072508"/>
          </a:xfrm>
          <a:prstGeom prst="rect">
            <a:avLst/>
          </a:prstGeom>
          <a:noFill/>
        </p:spPr>
        <p:txBody>
          <a:bodyPr wrap="square">
            <a:spAutoFit/>
          </a:bodyPr>
          <a:lstStyle/>
          <a:p>
            <a:pPr>
              <a:lnSpc>
                <a:spcPts val="3600"/>
              </a:lnSpc>
              <a:spcAft>
                <a:spcPts val="600"/>
              </a:spcAft>
            </a:pPr>
            <a:r>
              <a:rPr lang="en-US" sz="4000" b="1" dirty="0">
                <a:solidFill>
                  <a:schemeClr val="accent4">
                    <a:lumMod val="40000"/>
                    <a:lumOff val="60000"/>
                  </a:schemeClr>
                </a:solidFill>
                <a:ea typeface="Microsoft JhengHei UI" panose="020B0604030504040204" pitchFamily="34" charset="-120"/>
              </a:rPr>
              <a:t>Jews - the Diaspora </a:t>
            </a:r>
          </a:p>
          <a:p>
            <a:pPr marL="365760" indent="-274320">
              <a:lnSpc>
                <a:spcPts val="3600"/>
              </a:lnSpc>
              <a:spcBef>
                <a:spcPts val="1200"/>
              </a:spcBef>
              <a:buFont typeface="Arial" panose="020B0604020202020204" pitchFamily="34" charset="0"/>
              <a:buChar char="•"/>
            </a:pPr>
            <a:r>
              <a:rPr lang="en-US" sz="2800" dirty="0">
                <a:solidFill>
                  <a:schemeClr val="bg1"/>
                </a:solidFill>
                <a:ea typeface="Microsoft JhengHei UI" panose="020B0604030504040204" pitchFamily="34" charset="-120"/>
              </a:rPr>
              <a:t>Sojourn - Enslaved</a:t>
            </a:r>
          </a:p>
          <a:p>
            <a:pPr marL="365760" indent="-274320">
              <a:lnSpc>
                <a:spcPts val="3600"/>
              </a:lnSpc>
              <a:spcBef>
                <a:spcPts val="1200"/>
              </a:spcBef>
              <a:buFont typeface="Arial" panose="020B0604020202020204" pitchFamily="34" charset="0"/>
              <a:buChar char="•"/>
            </a:pPr>
            <a:r>
              <a:rPr lang="en-US" sz="2800" dirty="0">
                <a:solidFill>
                  <a:schemeClr val="bg1"/>
                </a:solidFill>
                <a:ea typeface="Microsoft JhengHei UI" panose="020B0604030504040204" pitchFamily="34" charset="-120"/>
              </a:rPr>
              <a:t>Wander - Nation founded </a:t>
            </a:r>
          </a:p>
          <a:p>
            <a:pPr marL="365760" indent="-274320">
              <a:lnSpc>
                <a:spcPts val="3600"/>
              </a:lnSpc>
              <a:spcBef>
                <a:spcPts val="1200"/>
              </a:spcBef>
              <a:buFont typeface="Arial" panose="020B0604020202020204" pitchFamily="34" charset="0"/>
              <a:buChar char="•"/>
            </a:pPr>
            <a:r>
              <a:rPr lang="en-US" sz="2800" dirty="0">
                <a:solidFill>
                  <a:schemeClr val="bg1"/>
                </a:solidFill>
                <a:ea typeface="Microsoft JhengHei UI" panose="020B0604030504040204" pitchFamily="34" charset="-120"/>
              </a:rPr>
              <a:t>Captivity - Returned</a:t>
            </a:r>
          </a:p>
          <a:p>
            <a:pPr marL="365760" indent="-274320">
              <a:lnSpc>
                <a:spcPts val="3600"/>
              </a:lnSpc>
              <a:spcBef>
                <a:spcPts val="1200"/>
              </a:spcBef>
              <a:buFont typeface="Arial" panose="020B0604020202020204" pitchFamily="34" charset="0"/>
              <a:buChar char="•"/>
            </a:pPr>
            <a:r>
              <a:rPr lang="en-US" sz="2800" dirty="0">
                <a:solidFill>
                  <a:schemeClr val="bg1"/>
                </a:solidFill>
                <a:ea typeface="Microsoft JhengHei UI" panose="020B0604030504040204" pitchFamily="34" charset="-120"/>
              </a:rPr>
              <a:t>Diaspora – Massacred</a:t>
            </a:r>
          </a:p>
        </p:txBody>
      </p:sp>
    </p:spTree>
    <p:extLst>
      <p:ext uri="{BB962C8B-B14F-4D97-AF65-F5344CB8AC3E}">
        <p14:creationId xmlns:p14="http://schemas.microsoft.com/office/powerpoint/2010/main" val="1923220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615D363-5D0A-4B96-9D98-66D10AC73896}"/>
              </a:ext>
            </a:extLst>
          </p:cNvPr>
          <p:cNvSpPr txBox="1"/>
          <p:nvPr/>
        </p:nvSpPr>
        <p:spPr>
          <a:xfrm>
            <a:off x="3352800" y="2133600"/>
            <a:ext cx="8305800" cy="4355038"/>
          </a:xfrm>
          <a:prstGeom prst="rect">
            <a:avLst/>
          </a:prstGeom>
          <a:noFill/>
        </p:spPr>
        <p:txBody>
          <a:bodyPr wrap="square">
            <a:spAutoFit/>
          </a:bodyPr>
          <a:lstStyle/>
          <a:p>
            <a:pPr marL="457200" indent="-457200">
              <a:spcBef>
                <a:spcPts val="600"/>
              </a:spcBef>
              <a:buFont typeface="Arial" panose="020B0604020202020204" pitchFamily="34" charset="0"/>
              <a:buChar char="•"/>
            </a:pPr>
            <a:r>
              <a:rPr lang="en-US" altLang="zh-TW" sz="2800" dirty="0">
                <a:solidFill>
                  <a:schemeClr val="bg1"/>
                </a:solidFill>
                <a:ea typeface="Microsoft JhengHei UI" panose="020B0604030504040204" pitchFamily="34" charset="-120"/>
                <a:cs typeface="Times New Roman" panose="02020603050405020304" pitchFamily="18" charset="0"/>
              </a:rPr>
              <a:t>Conflict with the Arab world</a:t>
            </a:r>
          </a:p>
          <a:p>
            <a:pPr marL="457200" indent="-457200">
              <a:spcBef>
                <a:spcPts val="600"/>
              </a:spcBef>
              <a:buFont typeface="Arial" panose="020B0604020202020204" pitchFamily="34" charset="0"/>
              <a:buChar char="•"/>
            </a:pPr>
            <a:r>
              <a:rPr lang="en-US" altLang="zh-TW" sz="2800" dirty="0">
                <a:solidFill>
                  <a:schemeClr val="bg1"/>
                </a:solidFill>
                <a:ea typeface="Microsoft JhengHei UI" panose="020B0604030504040204" pitchFamily="34" charset="-120"/>
                <a:cs typeface="Times New Roman" panose="02020603050405020304" pitchFamily="18" charset="0"/>
              </a:rPr>
              <a:t>Lack of housing and employment opportunities due to surge in immigration</a:t>
            </a:r>
          </a:p>
          <a:p>
            <a:pPr marL="457200" indent="-457200">
              <a:spcBef>
                <a:spcPts val="600"/>
              </a:spcBef>
              <a:buFont typeface="Arial" panose="020B0604020202020204" pitchFamily="34" charset="0"/>
              <a:buChar char="•"/>
            </a:pPr>
            <a:r>
              <a:rPr lang="en-US" altLang="zh-TW" sz="2800" dirty="0">
                <a:solidFill>
                  <a:schemeClr val="bg1"/>
                </a:solidFill>
                <a:ea typeface="Microsoft JhengHei UI" panose="020B0604030504040204" pitchFamily="34" charset="-120"/>
                <a:cs typeface="Times New Roman" panose="02020603050405020304" pitchFamily="18" charset="0"/>
              </a:rPr>
              <a:t>Conflicts among sects</a:t>
            </a:r>
          </a:p>
          <a:p>
            <a:pPr marL="457200" indent="-457200">
              <a:spcBef>
                <a:spcPts val="600"/>
              </a:spcBef>
              <a:buFont typeface="Arial" panose="020B0604020202020204" pitchFamily="34" charset="0"/>
              <a:buChar char="•"/>
            </a:pPr>
            <a:r>
              <a:rPr lang="en-US" altLang="zh-TW" sz="2800" dirty="0">
                <a:solidFill>
                  <a:schemeClr val="bg1"/>
                </a:solidFill>
                <a:ea typeface="Microsoft JhengHei UI" panose="020B0604030504040204" pitchFamily="34" charset="-120"/>
                <a:cs typeface="Times New Roman" panose="02020603050405020304" pitchFamily="18" charset="0"/>
              </a:rPr>
              <a:t>50% of Jews inclined to be secular,</a:t>
            </a:r>
          </a:p>
          <a:p>
            <a:pPr marL="457200" indent="-457200">
              <a:spcBef>
                <a:spcPts val="600"/>
              </a:spcBef>
            </a:pPr>
            <a:r>
              <a:rPr lang="en-US" altLang="zh-TW" sz="2800" dirty="0">
                <a:solidFill>
                  <a:schemeClr val="bg1"/>
                </a:solidFill>
                <a:ea typeface="Microsoft JhengHei UI" panose="020B0604030504040204" pitchFamily="34" charset="-120"/>
                <a:cs typeface="Times New Roman" panose="02020603050405020304" pitchFamily="18" charset="0"/>
              </a:rPr>
              <a:t>      turning away from the word of God.</a:t>
            </a:r>
          </a:p>
          <a:p>
            <a:pPr marL="457200" indent="-457200">
              <a:spcBef>
                <a:spcPts val="600"/>
              </a:spcBef>
              <a:buFont typeface="Arial" panose="020B0604020202020204" pitchFamily="34" charset="0"/>
              <a:buChar char="•"/>
            </a:pPr>
            <a:r>
              <a:rPr lang="en-US" altLang="zh-TW" sz="2800" dirty="0">
                <a:solidFill>
                  <a:schemeClr val="bg1"/>
                </a:solidFill>
                <a:ea typeface="Microsoft JhengHei UI" panose="020B0604030504040204" pitchFamily="34" charset="-120"/>
                <a:cs typeface="Times New Roman" panose="02020603050405020304" pitchFamily="18" charset="0"/>
              </a:rPr>
              <a:t>Jews are wary of and resistant towards Christians and Jesus Christ. The government also boycotts evangelism.</a:t>
            </a:r>
          </a:p>
        </p:txBody>
      </p:sp>
      <p:sp>
        <p:nvSpPr>
          <p:cNvPr id="2" name="Rectangle 1"/>
          <p:cNvSpPr/>
          <p:nvPr/>
        </p:nvSpPr>
        <p:spPr>
          <a:xfrm>
            <a:off x="3810000" y="690648"/>
            <a:ext cx="7511480" cy="1200329"/>
          </a:xfrm>
          <a:prstGeom prst="rect">
            <a:avLst/>
          </a:prstGeom>
        </p:spPr>
        <p:txBody>
          <a:bodyPr wrap="none">
            <a:spAutoFit/>
          </a:bodyPr>
          <a:lstStyle/>
          <a:p>
            <a:pPr>
              <a:spcAft>
                <a:spcPts val="600"/>
              </a:spcAft>
            </a:pPr>
            <a:r>
              <a:rPr lang="en-US" altLang="zh-TW" sz="3600" b="1" dirty="0">
                <a:solidFill>
                  <a:schemeClr val="accent4">
                    <a:lumMod val="40000"/>
                    <a:lumOff val="60000"/>
                  </a:schemeClr>
                </a:solidFill>
                <a:ea typeface="Microsoft JhengHei UI" panose="020B0604030504040204" pitchFamily="34" charset="-120"/>
                <a:cs typeface="Times New Roman" panose="02020603050405020304" pitchFamily="18" charset="0"/>
              </a:rPr>
              <a:t>Israel</a:t>
            </a:r>
            <a:r>
              <a:rPr lang="en-US" altLang="zh-TW" sz="3600" dirty="0">
                <a:solidFill>
                  <a:schemeClr val="accent4">
                    <a:lumMod val="40000"/>
                    <a:lumOff val="60000"/>
                  </a:schemeClr>
                </a:solidFill>
                <a:ea typeface="Microsoft JhengHei UI" panose="020B0604030504040204" pitchFamily="34" charset="-120"/>
                <a:cs typeface="Times New Roman" panose="02020603050405020304" pitchFamily="18" charset="0"/>
              </a:rPr>
              <a:t/>
            </a:r>
            <a:br>
              <a:rPr lang="en-US" altLang="zh-TW" sz="3600" dirty="0">
                <a:solidFill>
                  <a:schemeClr val="accent4">
                    <a:lumMod val="40000"/>
                    <a:lumOff val="60000"/>
                  </a:schemeClr>
                </a:solidFill>
                <a:ea typeface="Microsoft JhengHei UI" panose="020B0604030504040204" pitchFamily="34" charset="-120"/>
                <a:cs typeface="Times New Roman" panose="02020603050405020304" pitchFamily="18" charset="0"/>
              </a:rPr>
            </a:br>
            <a:r>
              <a:rPr lang="en-US" altLang="zh-TW" sz="3600" dirty="0">
                <a:solidFill>
                  <a:schemeClr val="accent4">
                    <a:lumMod val="40000"/>
                    <a:lumOff val="60000"/>
                  </a:schemeClr>
                </a:solidFill>
                <a:ea typeface="Microsoft JhengHei UI" panose="020B0604030504040204" pitchFamily="34" charset="-120"/>
                <a:cs typeface="Times New Roman" panose="02020603050405020304" pitchFamily="18" charset="0"/>
              </a:rPr>
              <a:t>The Challenges of the 7.02 million Jews</a:t>
            </a:r>
            <a:endParaRPr lang="en-US" sz="3600" dirty="0">
              <a:solidFill>
                <a:schemeClr val="accent4">
                  <a:lumMod val="40000"/>
                  <a:lumOff val="60000"/>
                </a:schemeClr>
              </a:solidFill>
              <a:ea typeface="Microsoft JhengHei UI" panose="020B0604030504040204" pitchFamily="34" charset="-120"/>
            </a:endParaRPr>
          </a:p>
        </p:txBody>
      </p:sp>
      <p:pic>
        <p:nvPicPr>
          <p:cNvPr id="1026" name="Picture 2" descr="https://images.procon.org/wp-content/uploads/sites/51/israelmap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16328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872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9ACB4BF3-07A6-6D54-4A51-780DB5A4A11A}"/>
              </a:ext>
            </a:extLst>
          </p:cNvPr>
          <p:cNvSpPr>
            <a:spLocks noGrp="1"/>
          </p:cNvSpPr>
          <p:nvPr>
            <p:ph type="body" idx="1"/>
          </p:nvPr>
        </p:nvSpPr>
        <p:spPr>
          <a:xfrm>
            <a:off x="457200" y="412751"/>
            <a:ext cx="2566987" cy="577849"/>
          </a:xfrm>
        </p:spPr>
        <p:txBody>
          <a:bodyPr>
            <a:noAutofit/>
          </a:bodyPr>
          <a:lstStyle/>
          <a:p>
            <a:r>
              <a:rPr lang="en-US" altLang="zh-TW" sz="3600" i="0" u="none" strike="noStrike" kern="1200" dirty="0">
                <a:solidFill>
                  <a:srgbClr val="FFFFFF"/>
                </a:solidFill>
                <a:effectLst/>
                <a:ea typeface="Microsoft JhengHei" panose="020B0604030504040204" pitchFamily="34" charset="-120"/>
              </a:rPr>
              <a:t>Judaism</a:t>
            </a:r>
            <a:endParaRPr lang="en-US" sz="3600" dirty="0">
              <a:ea typeface="Microsoft JhengHei" panose="020B0604030504040204" pitchFamily="34" charset="-120"/>
            </a:endParaRPr>
          </a:p>
        </p:txBody>
      </p:sp>
      <p:sp>
        <p:nvSpPr>
          <p:cNvPr id="4" name="內容版面配置區 3">
            <a:extLst>
              <a:ext uri="{FF2B5EF4-FFF2-40B4-BE49-F238E27FC236}">
                <a16:creationId xmlns:a16="http://schemas.microsoft.com/office/drawing/2014/main" id="{A7290653-16A9-C9A6-5AC8-1FE8246BC145}"/>
              </a:ext>
            </a:extLst>
          </p:cNvPr>
          <p:cNvSpPr>
            <a:spLocks noGrp="1"/>
          </p:cNvSpPr>
          <p:nvPr>
            <p:ph sz="half" idx="2"/>
          </p:nvPr>
        </p:nvSpPr>
        <p:spPr>
          <a:xfrm>
            <a:off x="357187" y="990600"/>
            <a:ext cx="5815013" cy="5638800"/>
          </a:xfrm>
        </p:spPr>
        <p:txBody>
          <a:bodyPr>
            <a:noAutofit/>
          </a:bodyPr>
          <a:lstStyle/>
          <a:p>
            <a:pPr marL="365760" marR="0" lvl="0" indent="-365760">
              <a:spcBef>
                <a:spcPts val="1200"/>
              </a:spcBef>
              <a:spcAft>
                <a:spcPts val="0"/>
              </a:spcAft>
              <a:buFont typeface="+mj-lt"/>
              <a:buAutoNum type="arabicPeriod"/>
              <a:tabLst>
                <a:tab pos="457200" algn="l"/>
              </a:tabLst>
            </a:pPr>
            <a:r>
              <a:rPr lang="en-US" altLang="zh-TW" sz="2200" dirty="0">
                <a:solidFill>
                  <a:srgbClr val="FFE285"/>
                </a:solidFill>
                <a:latin typeface="Calibri" panose="020F0502020204030204" pitchFamily="34" charset="0"/>
                <a:ea typeface="Microsoft JhengHei" panose="020B0604030504040204" pitchFamily="34" charset="-120"/>
                <a:cs typeface="Microsoft JhengHei" panose="020B0604030504040204" pitchFamily="34" charset="-120"/>
              </a:rPr>
              <a:t>Believe in the Unitarian God.</a:t>
            </a:r>
          </a:p>
          <a:p>
            <a:pPr marL="365760" marR="0" lvl="0" indent="-365760">
              <a:spcBef>
                <a:spcPts val="1200"/>
              </a:spcBef>
              <a:spcAft>
                <a:spcPts val="0"/>
              </a:spcAft>
              <a:buFont typeface="+mj-lt"/>
              <a:buAutoNum type="arabicPeriod"/>
              <a:tabLst>
                <a:tab pos="457200" algn="l"/>
              </a:tabLst>
            </a:pPr>
            <a:r>
              <a:rPr lang="en-US" altLang="zh-TW" sz="2200" dirty="0">
                <a:solidFill>
                  <a:srgbClr val="FFE285"/>
                </a:solidFill>
                <a:latin typeface="Calibri" panose="020F0502020204030204" pitchFamily="34" charset="0"/>
                <a:ea typeface="Microsoft JhengHei" panose="020B0604030504040204" pitchFamily="34" charset="-120"/>
                <a:cs typeface="Microsoft JhengHei" panose="020B0604030504040204" pitchFamily="34" charset="-120"/>
              </a:rPr>
              <a:t>The Messiah is human, not  God.</a:t>
            </a:r>
          </a:p>
          <a:p>
            <a:pPr marL="365760" marR="0" lvl="0" indent="-365760">
              <a:spcBef>
                <a:spcPts val="1200"/>
              </a:spcBef>
              <a:spcAft>
                <a:spcPts val="0"/>
              </a:spcAft>
              <a:buFont typeface="+mj-lt"/>
              <a:buAutoNum type="arabicPeriod"/>
              <a:tabLst>
                <a:tab pos="457200" algn="l"/>
              </a:tabLst>
            </a:pPr>
            <a:r>
              <a:rPr lang="en-US" altLang="zh-TW" sz="2200" dirty="0">
                <a:solidFill>
                  <a:schemeClr val="bg1"/>
                </a:solidFill>
                <a:latin typeface="Calibri" panose="020F0502020204030204" pitchFamily="34" charset="0"/>
                <a:ea typeface="Microsoft JhengHei" panose="020B0604030504040204" pitchFamily="34" charset="-120"/>
                <a:cs typeface="Microsoft JhengHei" panose="020B0604030504040204" pitchFamily="34" charset="-120"/>
              </a:rPr>
              <a:t>Do not believe in original sin, but that the tendency to sin can be overcome by repentance.</a:t>
            </a:r>
          </a:p>
          <a:p>
            <a:pPr marL="365760" marR="0" lvl="0" indent="-365760">
              <a:spcBef>
                <a:spcPts val="1200"/>
              </a:spcBef>
              <a:spcAft>
                <a:spcPts val="0"/>
              </a:spcAft>
              <a:buFont typeface="+mj-lt"/>
              <a:buAutoNum type="arabicPeriod"/>
              <a:tabLst>
                <a:tab pos="457200" algn="l"/>
              </a:tabLst>
            </a:pPr>
            <a:r>
              <a:rPr lang="en-US" altLang="zh-TW" sz="2200" dirty="0">
                <a:solidFill>
                  <a:schemeClr val="bg1"/>
                </a:solidFill>
                <a:latin typeface="Calibri" panose="020F0502020204030204" pitchFamily="34" charset="0"/>
                <a:ea typeface="Microsoft JhengHei" panose="020B0604030504040204" pitchFamily="34" charset="-120"/>
                <a:cs typeface="Microsoft JhengHei" panose="020B0604030504040204" pitchFamily="34" charset="-120"/>
              </a:rPr>
              <a:t>There is no concept of personal salvation and little emphasis on the afterlife.</a:t>
            </a:r>
          </a:p>
          <a:p>
            <a:pPr marL="365760" marR="0" lvl="0" indent="-365760">
              <a:spcBef>
                <a:spcPts val="1200"/>
              </a:spcBef>
              <a:spcAft>
                <a:spcPts val="0"/>
              </a:spcAft>
              <a:buFont typeface="+mj-lt"/>
              <a:buAutoNum type="arabicPeriod"/>
              <a:tabLst>
                <a:tab pos="457200" algn="l"/>
              </a:tabLst>
            </a:pPr>
            <a:r>
              <a:rPr lang="en-US" altLang="zh-TW" sz="2200" dirty="0">
                <a:solidFill>
                  <a:srgbClr val="FFE285"/>
                </a:solidFill>
                <a:latin typeface="Calibri" panose="020F0502020204030204" pitchFamily="34" charset="0"/>
                <a:ea typeface="Microsoft JhengHei" panose="020B0604030504040204" pitchFamily="34" charset="-120"/>
                <a:cs typeface="Microsoft JhengHei" panose="020B0604030504040204" pitchFamily="34" charset="-120"/>
              </a:rPr>
              <a:t>It doesn’t believe that personal atonement is necessary through blood; but it believes that repentance, good works, prayer, and personal suffering can replace the sin offering.</a:t>
            </a:r>
          </a:p>
          <a:p>
            <a:pPr marL="365760" indent="-365760">
              <a:lnSpc>
                <a:spcPts val="2500"/>
              </a:lnSpc>
              <a:spcBef>
                <a:spcPts val="1200"/>
              </a:spcBef>
              <a:buFont typeface="+mj-lt"/>
              <a:buAutoNum type="arabicPeriod"/>
              <a:tabLst>
                <a:tab pos="457200" algn="l"/>
              </a:tabLst>
            </a:pPr>
            <a:r>
              <a:rPr lang="en-US" altLang="zh-TW" sz="2200" dirty="0">
                <a:solidFill>
                  <a:srgbClr val="FFE285"/>
                </a:solidFill>
                <a:latin typeface="Calibri" panose="020F0502020204030204" pitchFamily="34" charset="0"/>
                <a:ea typeface="Microsoft JhengHei" panose="020B0604030504040204" pitchFamily="34" charset="-120"/>
                <a:cs typeface="Microsoft JhengHei" panose="020B0604030504040204" pitchFamily="34" charset="-120"/>
              </a:rPr>
              <a:t>The knowledge and succession of the emphasize of the necessity of good deeds and strict observance the commandments in the Pentateuch, </a:t>
            </a:r>
            <a:r>
              <a:rPr lang="en-US" sz="2000" dirty="0">
                <a:solidFill>
                  <a:schemeClr val="accent4">
                    <a:lumMod val="40000"/>
                    <a:lumOff val="60000"/>
                  </a:schemeClr>
                </a:solidFill>
              </a:rPr>
              <a:t>is passed on to the next generation through tradition.</a:t>
            </a:r>
            <a:r>
              <a:rPr lang="en-US" dirty="0"/>
              <a:t>.</a:t>
            </a:r>
          </a:p>
          <a:p>
            <a:pPr marL="365760" marR="0" lvl="0" indent="-365760">
              <a:spcBef>
                <a:spcPts val="1200"/>
              </a:spcBef>
              <a:spcAft>
                <a:spcPts val="0"/>
              </a:spcAft>
              <a:buFont typeface="+mj-lt"/>
              <a:buAutoNum type="arabicPeriod"/>
              <a:tabLst>
                <a:tab pos="457200" algn="l"/>
              </a:tabLst>
            </a:pPr>
            <a:r>
              <a:rPr lang="en-US" altLang="zh-TW" sz="2200" dirty="0">
                <a:solidFill>
                  <a:srgbClr val="FFE285"/>
                </a:solidFill>
                <a:latin typeface="Calibri" panose="020F0502020204030204" pitchFamily="34" charset="0"/>
                <a:ea typeface="Microsoft JhengHei" panose="020B0604030504040204" pitchFamily="34" charset="-120"/>
                <a:cs typeface="Microsoft JhengHei" panose="020B0604030504040204" pitchFamily="34" charset="-120"/>
              </a:rPr>
              <a:t>.</a:t>
            </a:r>
          </a:p>
        </p:txBody>
      </p:sp>
      <p:sp>
        <p:nvSpPr>
          <p:cNvPr id="5" name="文字版面配置區 4">
            <a:extLst>
              <a:ext uri="{FF2B5EF4-FFF2-40B4-BE49-F238E27FC236}">
                <a16:creationId xmlns:a16="http://schemas.microsoft.com/office/drawing/2014/main" id="{D92681C0-D6E8-B3A2-651E-884B379070F1}"/>
              </a:ext>
            </a:extLst>
          </p:cNvPr>
          <p:cNvSpPr>
            <a:spLocks noGrp="1"/>
          </p:cNvSpPr>
          <p:nvPr>
            <p:ph type="body" sz="quarter" idx="3"/>
          </p:nvPr>
        </p:nvSpPr>
        <p:spPr>
          <a:xfrm>
            <a:off x="6172200" y="347439"/>
            <a:ext cx="5257800" cy="577849"/>
          </a:xfrm>
        </p:spPr>
        <p:txBody>
          <a:bodyPr>
            <a:noAutofit/>
          </a:bodyPr>
          <a:lstStyle/>
          <a:p>
            <a:pPr>
              <a:lnSpc>
                <a:spcPct val="100000"/>
              </a:lnSpc>
              <a:spcBef>
                <a:spcPts val="0"/>
              </a:spcBef>
            </a:pPr>
            <a:r>
              <a:rPr lang="en-US" altLang="zh-TW" sz="3600" dirty="0">
                <a:solidFill>
                  <a:schemeClr val="bg1"/>
                </a:solidFill>
                <a:effectLst/>
                <a:ea typeface="Microsoft JhengHei" panose="020B0604030504040204" pitchFamily="34" charset="-120"/>
                <a:cs typeface="Times New Roman" panose="02020603050405020304" pitchFamily="18" charset="0"/>
              </a:rPr>
              <a:t>Christianity</a:t>
            </a:r>
            <a:endParaRPr lang="en-US" sz="3600" dirty="0">
              <a:solidFill>
                <a:schemeClr val="bg1"/>
              </a:solidFill>
              <a:ea typeface="Microsoft JhengHei" panose="020B0604030504040204" pitchFamily="34" charset="-120"/>
            </a:endParaRPr>
          </a:p>
        </p:txBody>
      </p:sp>
      <p:sp>
        <p:nvSpPr>
          <p:cNvPr id="6" name="內容版面配置區 5">
            <a:extLst>
              <a:ext uri="{FF2B5EF4-FFF2-40B4-BE49-F238E27FC236}">
                <a16:creationId xmlns:a16="http://schemas.microsoft.com/office/drawing/2014/main" id="{33F32CDF-4BE7-7631-F6FB-0D77B0794A91}"/>
              </a:ext>
            </a:extLst>
          </p:cNvPr>
          <p:cNvSpPr>
            <a:spLocks noGrp="1"/>
          </p:cNvSpPr>
          <p:nvPr>
            <p:ph sz="quarter" idx="4"/>
          </p:nvPr>
        </p:nvSpPr>
        <p:spPr>
          <a:xfrm>
            <a:off x="6172200" y="1185639"/>
            <a:ext cx="5791200" cy="5443761"/>
          </a:xfrm>
        </p:spPr>
        <p:txBody>
          <a:bodyPr>
            <a:noAutofit/>
          </a:bodyPr>
          <a:lstStyle/>
          <a:p>
            <a:pPr marL="365760" marR="0" lvl="0" indent="-365760">
              <a:spcBef>
                <a:spcPts val="1200"/>
              </a:spcBef>
              <a:spcAft>
                <a:spcPts val="0"/>
              </a:spcAft>
              <a:buFont typeface="+mj-lt"/>
              <a:buAutoNum type="arabicPeriod"/>
              <a:tabLst>
                <a:tab pos="457200" algn="l"/>
              </a:tabLst>
            </a:pPr>
            <a:r>
              <a:rPr lang="en-US" altLang="zh-TW" sz="2200" dirty="0">
                <a:solidFill>
                  <a:srgbClr val="FFE285"/>
                </a:solidFill>
                <a:latin typeface="Calibri" panose="020F0502020204030204" pitchFamily="34" charset="0"/>
                <a:ea typeface="Microsoft JhengHei" panose="020B0604030504040204" pitchFamily="34" charset="-120"/>
                <a:cs typeface="Microsoft JhengHei" panose="020B0604030504040204" pitchFamily="34" charset="-120"/>
              </a:rPr>
              <a:t>Believe in the Trinitarian God.</a:t>
            </a:r>
          </a:p>
          <a:p>
            <a:pPr marL="365760" marR="0" lvl="0" indent="-365760">
              <a:spcBef>
                <a:spcPts val="1200"/>
              </a:spcBef>
              <a:spcAft>
                <a:spcPts val="0"/>
              </a:spcAft>
              <a:buFont typeface="+mj-lt"/>
              <a:buAutoNum type="arabicPeriod"/>
              <a:tabLst>
                <a:tab pos="457200" algn="l"/>
              </a:tabLst>
            </a:pPr>
            <a:r>
              <a:rPr lang="en-US" altLang="zh-TW" sz="2200" dirty="0">
                <a:solidFill>
                  <a:srgbClr val="FFE285"/>
                </a:solidFill>
                <a:latin typeface="Calibri" panose="020F0502020204030204" pitchFamily="34" charset="0"/>
                <a:ea typeface="Microsoft JhengHei" panose="020B0604030504040204" pitchFamily="34" charset="-120"/>
                <a:cs typeface="Microsoft JhengHei" panose="020B0604030504040204" pitchFamily="34" charset="-120"/>
              </a:rPr>
              <a:t>Messiah is fully man and fully God.</a:t>
            </a:r>
          </a:p>
          <a:p>
            <a:pPr marL="365760" marR="0" lvl="0" indent="-365760">
              <a:spcBef>
                <a:spcPts val="1200"/>
              </a:spcBef>
              <a:spcAft>
                <a:spcPts val="0"/>
              </a:spcAft>
              <a:buFont typeface="+mj-lt"/>
              <a:buAutoNum type="arabicPeriod"/>
              <a:tabLst>
                <a:tab pos="457200" algn="l"/>
              </a:tabLst>
            </a:pPr>
            <a:r>
              <a:rPr lang="en-US" altLang="zh-TW" sz="2200" dirty="0">
                <a:solidFill>
                  <a:schemeClr val="bg1"/>
                </a:solidFill>
                <a:latin typeface="Calibri" panose="020F0502020204030204" pitchFamily="34" charset="0"/>
                <a:ea typeface="Microsoft JhengHei" panose="020B0604030504040204" pitchFamily="34" charset="-120"/>
                <a:cs typeface="Microsoft JhengHei" panose="020B0604030504040204" pitchFamily="34" charset="-120"/>
              </a:rPr>
              <a:t>The fall of Adam affects all mankind, and it is only through the blood of the Messiah that they can be spiritually renewed and transformed.</a:t>
            </a:r>
          </a:p>
          <a:p>
            <a:pPr marL="365760" marR="0" lvl="0" indent="-365760">
              <a:spcBef>
                <a:spcPts val="1200"/>
              </a:spcBef>
              <a:spcAft>
                <a:spcPts val="0"/>
              </a:spcAft>
              <a:buFont typeface="+mj-lt"/>
              <a:buAutoNum type="arabicPeriod"/>
              <a:tabLst>
                <a:tab pos="457200" algn="l"/>
              </a:tabLst>
            </a:pPr>
            <a:r>
              <a:rPr lang="en-US" altLang="zh-TW" sz="2200" dirty="0">
                <a:solidFill>
                  <a:schemeClr val="bg1"/>
                </a:solidFill>
                <a:latin typeface="Calibri" panose="020F0502020204030204" pitchFamily="34" charset="0"/>
                <a:ea typeface="Microsoft JhengHei" panose="020B0604030504040204" pitchFamily="34" charset="-120"/>
                <a:cs typeface="Microsoft JhengHei" panose="020B0604030504040204" pitchFamily="34" charset="-120"/>
              </a:rPr>
              <a:t>Have the concept of personal salvation and value the destination of afterlife. The afterlife is very important, especially between heaven and hell.</a:t>
            </a:r>
          </a:p>
          <a:p>
            <a:pPr marL="365760" marR="0" lvl="0" indent="-365760">
              <a:spcBef>
                <a:spcPts val="1200"/>
              </a:spcBef>
              <a:spcAft>
                <a:spcPts val="0"/>
              </a:spcAft>
              <a:buFont typeface="+mj-lt"/>
              <a:buAutoNum type="arabicPeriod"/>
              <a:tabLst>
                <a:tab pos="457200" algn="l"/>
              </a:tabLst>
            </a:pPr>
            <a:r>
              <a:rPr lang="en-US" sz="2200" dirty="0">
                <a:solidFill>
                  <a:schemeClr val="accent4">
                    <a:lumMod val="40000"/>
                    <a:lumOff val="60000"/>
                  </a:schemeClr>
                </a:solidFill>
              </a:rPr>
              <a:t>Man can only be saved through the substitutionary atonement of the Messiah.</a:t>
            </a:r>
            <a:endParaRPr lang="en-US" altLang="zh-TW" sz="2200" dirty="0">
              <a:solidFill>
                <a:schemeClr val="accent4">
                  <a:lumMod val="40000"/>
                  <a:lumOff val="60000"/>
                </a:schemeClr>
              </a:solidFill>
              <a:ea typeface="Microsoft JhengHei" panose="020B0604030504040204" pitchFamily="34" charset="-120"/>
              <a:cs typeface="Microsoft JhengHei" panose="020B0604030504040204" pitchFamily="34" charset="-120"/>
            </a:endParaRPr>
          </a:p>
          <a:p>
            <a:pPr marL="365760" marR="0" lvl="0" indent="-365760">
              <a:spcBef>
                <a:spcPts val="1200"/>
              </a:spcBef>
              <a:spcAft>
                <a:spcPts val="0"/>
              </a:spcAft>
              <a:buFont typeface="+mj-lt"/>
              <a:buAutoNum type="arabicPeriod"/>
              <a:tabLst>
                <a:tab pos="457200" algn="l"/>
              </a:tabLst>
            </a:pPr>
            <a:r>
              <a:rPr lang="en-US" altLang="zh-TW" sz="2200" dirty="0">
                <a:solidFill>
                  <a:srgbClr val="FFE285"/>
                </a:solidFill>
                <a:latin typeface="Calibri" panose="020F0502020204030204" pitchFamily="34" charset="0"/>
                <a:ea typeface="Microsoft JhengHei" panose="020B0604030504040204" pitchFamily="34" charset="-120"/>
                <a:cs typeface="Microsoft JhengHei" panose="020B0604030504040204" pitchFamily="34" charset="-120"/>
              </a:rPr>
              <a:t>Emphasis on good deeds and regenerated life; stronger emphasis on faith</a:t>
            </a:r>
          </a:p>
        </p:txBody>
      </p:sp>
    </p:spTree>
    <p:extLst>
      <p:ext uri="{BB962C8B-B14F-4D97-AF65-F5344CB8AC3E}">
        <p14:creationId xmlns:p14="http://schemas.microsoft.com/office/powerpoint/2010/main" val="162714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Effect transition="in" filter="fade">
                                      <p:cBhvr>
                                        <p:cTn id="40" dur="500"/>
                                        <p:tgtEl>
                                          <p:spTgt spid="6">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Effect transition="in" filter="fade">
                                      <p:cBhvr>
                                        <p:cTn id="43" dur="500"/>
                                        <p:tgtEl>
                                          <p:spTgt spid="6">
                                            <p:txEl>
                                              <p:pRg st="1" end="1"/>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
                                            <p:txEl>
                                              <p:pRg st="2" end="2"/>
                                            </p:txEl>
                                          </p:spTgt>
                                        </p:tgtEl>
                                        <p:attrNameLst>
                                          <p:attrName>style.visibility</p:attrName>
                                        </p:attrNameLst>
                                      </p:cBhvr>
                                      <p:to>
                                        <p:strVal val="visible"/>
                                      </p:to>
                                    </p:set>
                                    <p:animEffect transition="in" filter="fade">
                                      <p:cBhvr>
                                        <p:cTn id="46" dur="500"/>
                                        <p:tgtEl>
                                          <p:spTgt spid="6">
                                            <p:txEl>
                                              <p:pRg st="2" end="2"/>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
                                            <p:txEl>
                                              <p:pRg st="3" end="3"/>
                                            </p:txEl>
                                          </p:spTgt>
                                        </p:tgtEl>
                                        <p:attrNameLst>
                                          <p:attrName>style.visibility</p:attrName>
                                        </p:attrNameLst>
                                      </p:cBhvr>
                                      <p:to>
                                        <p:strVal val="visible"/>
                                      </p:to>
                                    </p:set>
                                    <p:animEffect transition="in" filter="fade">
                                      <p:cBhvr>
                                        <p:cTn id="49" dur="500"/>
                                        <p:tgtEl>
                                          <p:spTgt spid="6">
                                            <p:txEl>
                                              <p:pRg st="3" end="3"/>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
                                            <p:txEl>
                                              <p:pRg st="4" end="4"/>
                                            </p:txEl>
                                          </p:spTgt>
                                        </p:tgtEl>
                                        <p:attrNameLst>
                                          <p:attrName>style.visibility</p:attrName>
                                        </p:attrNameLst>
                                      </p:cBhvr>
                                      <p:to>
                                        <p:strVal val="visible"/>
                                      </p:to>
                                    </p:set>
                                    <p:animEffect transition="in" filter="fade">
                                      <p:cBhvr>
                                        <p:cTn id="52" dur="500"/>
                                        <p:tgtEl>
                                          <p:spTgt spid="6">
                                            <p:txEl>
                                              <p:pRg st="4" end="4"/>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
                                            <p:txEl>
                                              <p:pRg st="5" end="5"/>
                                            </p:txEl>
                                          </p:spTgt>
                                        </p:tgtEl>
                                        <p:attrNameLst>
                                          <p:attrName>style.visibility</p:attrName>
                                        </p:attrNameLst>
                                      </p:cBhvr>
                                      <p:to>
                                        <p:strVal val="visible"/>
                                      </p:to>
                                    </p:set>
                                    <p:animEffect transition="in" filter="fade">
                                      <p:cBhvr>
                                        <p:cTn id="55"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 t="-1" r="15344" b="-9513"/>
          <a:stretch/>
        </p:blipFill>
        <p:spPr>
          <a:xfrm>
            <a:off x="0" y="-2362200"/>
            <a:ext cx="12191999" cy="10515600"/>
          </a:xfrm>
          <a:prstGeom prst="rect">
            <a:avLst/>
          </a:prstGeom>
        </p:spPr>
      </p:pic>
      <p:sp>
        <p:nvSpPr>
          <p:cNvPr id="12" name="TextBox 11">
            <a:extLst>
              <a:ext uri="{FF2B5EF4-FFF2-40B4-BE49-F238E27FC236}">
                <a16:creationId xmlns:a16="http://schemas.microsoft.com/office/drawing/2014/main" id="{F0795083-B61B-4305-A6DD-398151CFBF2C}"/>
              </a:ext>
            </a:extLst>
          </p:cNvPr>
          <p:cNvSpPr txBox="1"/>
          <p:nvPr/>
        </p:nvSpPr>
        <p:spPr>
          <a:xfrm>
            <a:off x="1752600" y="3048000"/>
            <a:ext cx="8229600" cy="1200329"/>
          </a:xfrm>
          <a:prstGeom prst="rect">
            <a:avLst/>
          </a:prstGeom>
          <a:noFill/>
        </p:spPr>
        <p:txBody>
          <a:bodyPr wrap="square">
            <a:spAutoFit/>
          </a:bodyPr>
          <a:lstStyle/>
          <a:p>
            <a:pPr algn="ctr"/>
            <a:r>
              <a:rPr lang="en-US" altLang="zh-TW" sz="3600" b="1" dirty="0">
                <a:solidFill>
                  <a:schemeClr val="bg1"/>
                </a:solidFill>
                <a:ea typeface="Microsoft JhengHei" panose="020B0604030504040204" pitchFamily="34" charset="-120"/>
              </a:rPr>
              <a:t>Let us pray for </a:t>
            </a:r>
            <a:r>
              <a:rPr lang="en-US" altLang="zh-TW" sz="3600" b="1" dirty="0">
                <a:solidFill>
                  <a:srgbClr val="FFE285"/>
                </a:solidFill>
                <a:ea typeface="Microsoft JhengHei" panose="020B0604030504040204" pitchFamily="34" charset="-120"/>
              </a:rPr>
              <a:t>the Jews </a:t>
            </a:r>
            <a:r>
              <a:rPr lang="en-US" altLang="zh-TW" sz="3600" b="1" dirty="0">
                <a:solidFill>
                  <a:schemeClr val="bg1"/>
                </a:solidFill>
                <a:ea typeface="Microsoft JhengHei" panose="020B0604030504040204" pitchFamily="34" charset="-120"/>
              </a:rPr>
              <a:t>together</a:t>
            </a:r>
            <a:r>
              <a:rPr lang="en-MY" altLang="zh-TW" sz="3600" b="1" dirty="0">
                <a:solidFill>
                  <a:schemeClr val="bg1"/>
                </a:solidFill>
                <a:ea typeface="Microsoft JhengHei" panose="020B0604030504040204" pitchFamily="34" charset="-120"/>
              </a:rPr>
              <a:t/>
            </a:r>
            <a:br>
              <a:rPr lang="en-MY" altLang="zh-TW" sz="3600" b="1" dirty="0">
                <a:solidFill>
                  <a:schemeClr val="bg1"/>
                </a:solidFill>
                <a:ea typeface="Microsoft JhengHei" panose="020B0604030504040204" pitchFamily="34" charset="-120"/>
              </a:rPr>
            </a:br>
            <a:r>
              <a:rPr lang="zh-TW" altLang="en-US" sz="3600" b="1" dirty="0">
                <a:ea typeface="Microsoft JhengHei" panose="020B0604030504040204" pitchFamily="34" charset="-120"/>
              </a:rPr>
              <a:t> </a:t>
            </a:r>
            <a:endParaRPr lang="en-US" sz="3600" b="1" dirty="0">
              <a:ea typeface="Microsoft JhengHei" panose="020B0604030504040204" pitchFamily="34" charset="-120"/>
            </a:endParaRPr>
          </a:p>
        </p:txBody>
      </p:sp>
      <p:pic>
        <p:nvPicPr>
          <p:cNvPr id="8" name="Picture 7">
            <a:extLst>
              <a:ext uri="{FF2B5EF4-FFF2-40B4-BE49-F238E27FC236}">
                <a16:creationId xmlns:a16="http://schemas.microsoft.com/office/drawing/2014/main" id="{82698240-2C86-4AB4-AA1F-78E8B754AB3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896600" y="381105"/>
            <a:ext cx="924478" cy="923481"/>
          </a:xfrm>
          <a:prstGeom prst="rect">
            <a:avLst/>
          </a:prstGeom>
        </p:spPr>
      </p:pic>
    </p:spTree>
    <p:extLst>
      <p:ext uri="{BB962C8B-B14F-4D97-AF65-F5344CB8AC3E}">
        <p14:creationId xmlns:p14="http://schemas.microsoft.com/office/powerpoint/2010/main" val="2143846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9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400"/>
                                        <p:tgtEl>
                                          <p:spTgt spid="12">
                                            <p:txEl>
                                              <p:pRg st="0" end="0"/>
                                            </p:txEl>
                                          </p:spTgt>
                                        </p:tgtEl>
                                      </p:cBhvr>
                                    </p:animEffect>
                                  </p:childTnLst>
                                </p:cTn>
                              </p:par>
                              <p:par>
                                <p:cTn id="8" presetID="64" presetClass="path" presetSubtype="0" accel="50000" decel="50000" fill="hold" nodeType="withEffect">
                                  <p:stCondLst>
                                    <p:cond delay="0"/>
                                  </p:stCondLst>
                                  <p:childTnLst>
                                    <p:animMotion origin="layout" path="M 0 0.33912 L 0 -2.22222E-6 " pathEditMode="relative" rAng="0" ptsTypes="AA">
                                      <p:cBhvr>
                                        <p:cTn id="9" dur="2000" fill="hold"/>
                                        <p:tgtEl>
                                          <p:spTgt spid="6"/>
                                        </p:tgtEl>
                                        <p:attrNameLst>
                                          <p:attrName>ppt_x</p:attrName>
                                          <p:attrName>ppt_y</p:attrName>
                                        </p:attrNameLst>
                                      </p:cBhvr>
                                      <p:rCtr x="0" y="-169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0CCD7D-5B36-134E-13EF-6B0F47D5ED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936" r="25909"/>
          <a:stretch/>
        </p:blipFill>
        <p:spPr>
          <a:xfrm>
            <a:off x="0" y="0"/>
            <a:ext cx="2895600" cy="6858000"/>
          </a:xfrm>
          <a:prstGeom prst="rect">
            <a:avLst/>
          </a:prstGeom>
        </p:spPr>
      </p:pic>
      <p:sp>
        <p:nvSpPr>
          <p:cNvPr id="14" name="TextBox 13">
            <a:extLst>
              <a:ext uri="{FF2B5EF4-FFF2-40B4-BE49-F238E27FC236}">
                <a16:creationId xmlns:a16="http://schemas.microsoft.com/office/drawing/2014/main" id="{CCDDC02D-BF17-4209-B8FA-6E7707F49146}"/>
              </a:ext>
            </a:extLst>
          </p:cNvPr>
          <p:cNvSpPr txBox="1"/>
          <p:nvPr/>
        </p:nvSpPr>
        <p:spPr>
          <a:xfrm>
            <a:off x="3352800" y="457200"/>
            <a:ext cx="8458200" cy="6586418"/>
          </a:xfrm>
          <a:prstGeom prst="rect">
            <a:avLst/>
          </a:prstGeom>
          <a:noFill/>
        </p:spPr>
        <p:txBody>
          <a:bodyPr wrap="square">
            <a:spAutoFit/>
          </a:bodyPr>
          <a:lstStyle/>
          <a:p>
            <a:pPr algn="ctr">
              <a:spcBef>
                <a:spcPts val="600"/>
              </a:spcBef>
            </a:pPr>
            <a:r>
              <a:rPr lang="en-US" altLang="zh-TW" sz="2800" dirty="0">
                <a:solidFill>
                  <a:schemeClr val="bg1"/>
                </a:solidFill>
                <a:ea typeface="Microsoft JhengHei UI" panose="020B0604030504040204" pitchFamily="34" charset="-120"/>
              </a:rPr>
              <a:t>Our Lord, who reigns over history, </a:t>
            </a:r>
          </a:p>
          <a:p>
            <a:pPr algn="ctr">
              <a:spcBef>
                <a:spcPts val="600"/>
              </a:spcBef>
            </a:pPr>
            <a:r>
              <a:rPr lang="en-US" altLang="zh-TW" sz="2800" dirty="0">
                <a:solidFill>
                  <a:schemeClr val="bg1"/>
                </a:solidFill>
                <a:ea typeface="Microsoft JhengHei UI" panose="020B0604030504040204" pitchFamily="34" charset="-120"/>
              </a:rPr>
              <a:t>many of Your chosen people are still scattered around the world. </a:t>
            </a:r>
          </a:p>
          <a:p>
            <a:pPr algn="ctr">
              <a:spcBef>
                <a:spcPts val="600"/>
              </a:spcBef>
            </a:pPr>
            <a:r>
              <a:rPr lang="en-US" altLang="zh-TW" sz="2800" dirty="0">
                <a:solidFill>
                  <a:schemeClr val="bg1"/>
                </a:solidFill>
                <a:ea typeface="Microsoft JhengHei UI" panose="020B0604030504040204" pitchFamily="34" charset="-120"/>
              </a:rPr>
              <a:t>May You put an end to all anti-Semitic sentiments. </a:t>
            </a:r>
          </a:p>
          <a:p>
            <a:pPr algn="ctr">
              <a:spcBef>
                <a:spcPts val="600"/>
              </a:spcBef>
            </a:pPr>
            <a:r>
              <a:rPr lang="en-US" altLang="zh-TW" sz="2800" dirty="0">
                <a:solidFill>
                  <a:schemeClr val="bg1"/>
                </a:solidFill>
                <a:ea typeface="Microsoft JhengHei UI" panose="020B0604030504040204" pitchFamily="34" charset="-120"/>
              </a:rPr>
              <a:t>May You make them be respected among the nations,     free from persecution, and able to bear witness to the world that Your word stands firm in heaven.</a:t>
            </a:r>
          </a:p>
          <a:p>
            <a:pPr algn="ctr">
              <a:spcBef>
                <a:spcPts val="600"/>
              </a:spcBef>
            </a:pPr>
            <a:r>
              <a:rPr lang="en-US" altLang="zh-TW" sz="2800" b="1" dirty="0">
                <a:solidFill>
                  <a:schemeClr val="bg1"/>
                </a:solidFill>
                <a:ea typeface="Microsoft JhengHei UI" panose="020B0604030504040204" pitchFamily="34" charset="-120"/>
              </a:rPr>
              <a:t>May the Lord make them no longer wary of Christians, may the Holy Spirit lead them into the truth, </a:t>
            </a:r>
          </a:p>
          <a:p>
            <a:pPr algn="ctr">
              <a:spcBef>
                <a:spcPts val="600"/>
              </a:spcBef>
            </a:pPr>
            <a:r>
              <a:rPr lang="en-US" altLang="zh-TW" sz="2800" b="1" dirty="0">
                <a:solidFill>
                  <a:schemeClr val="bg1"/>
                </a:solidFill>
                <a:ea typeface="Microsoft JhengHei UI" panose="020B0604030504040204" pitchFamily="34" charset="-120"/>
              </a:rPr>
              <a:t>be transformed by the renewing of their minds,        </a:t>
            </a:r>
          </a:p>
          <a:p>
            <a:pPr algn="ctr">
              <a:spcBef>
                <a:spcPts val="600"/>
              </a:spcBef>
            </a:pPr>
            <a:r>
              <a:rPr lang="en-US" altLang="zh-TW" sz="2800" b="1" dirty="0">
                <a:solidFill>
                  <a:schemeClr val="bg1"/>
                </a:solidFill>
                <a:ea typeface="Microsoft JhengHei UI" panose="020B0604030504040204" pitchFamily="34" charset="-120"/>
              </a:rPr>
              <a:t>no longer depend on works and  self righteousness, accepting that Jesus Christ is the culmination of the law, and Jesus is the Messiah, Son of Almighty God.</a:t>
            </a:r>
            <a:r>
              <a:rPr lang="en-US" altLang="zh-CN" sz="2800" b="1" dirty="0">
                <a:solidFill>
                  <a:schemeClr val="bg1"/>
                </a:solidFill>
                <a:ea typeface="Microsoft JhengHei UI" panose="020B0604030504040204" pitchFamily="34" charset="-120"/>
              </a:rPr>
              <a:t/>
            </a:r>
            <a:br>
              <a:rPr lang="en-US" altLang="zh-CN" sz="2800" b="1" dirty="0">
                <a:solidFill>
                  <a:schemeClr val="bg1"/>
                </a:solidFill>
                <a:ea typeface="Microsoft JhengHei UI" panose="020B0604030504040204" pitchFamily="34" charset="-120"/>
              </a:rPr>
            </a:br>
            <a:endParaRPr lang="en-US" sz="2800" b="1" dirty="0">
              <a:solidFill>
                <a:schemeClr val="bg1"/>
              </a:solidFill>
              <a:ea typeface="Microsoft JhengHei UI"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089534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0CCD7D-5B36-134E-13EF-6B0F47D5ED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533" t="-181" r="13907" b="181"/>
          <a:stretch/>
        </p:blipFill>
        <p:spPr>
          <a:xfrm>
            <a:off x="7848600" y="-12460"/>
            <a:ext cx="4343400" cy="6870459"/>
          </a:xfrm>
          <a:prstGeom prst="rect">
            <a:avLst/>
          </a:prstGeom>
        </p:spPr>
      </p:pic>
      <p:sp>
        <p:nvSpPr>
          <p:cNvPr id="13" name="Rectangle 12">
            <a:extLst>
              <a:ext uri="{FF2B5EF4-FFF2-40B4-BE49-F238E27FC236}">
                <a16:creationId xmlns:a16="http://schemas.microsoft.com/office/drawing/2014/main" id="{DEB9E7C4-3AEA-4BD1-AAEF-321AED334C31}"/>
              </a:ext>
            </a:extLst>
          </p:cNvPr>
          <p:cNvSpPr/>
          <p:nvPr/>
        </p:nvSpPr>
        <p:spPr>
          <a:xfrm>
            <a:off x="0" y="0"/>
            <a:ext cx="8001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chemeClr val="accent1">
                  <a:lumMod val="50000"/>
                </a:schemeClr>
              </a:solidFill>
            </a:endParaRPr>
          </a:p>
        </p:txBody>
      </p:sp>
      <p:sp>
        <p:nvSpPr>
          <p:cNvPr id="14" name="TextBox 13">
            <a:extLst>
              <a:ext uri="{FF2B5EF4-FFF2-40B4-BE49-F238E27FC236}">
                <a16:creationId xmlns:a16="http://schemas.microsoft.com/office/drawing/2014/main" id="{CCDDC02D-BF17-4209-B8FA-6E7707F49146}"/>
              </a:ext>
            </a:extLst>
          </p:cNvPr>
          <p:cNvSpPr txBox="1"/>
          <p:nvPr/>
        </p:nvSpPr>
        <p:spPr>
          <a:xfrm>
            <a:off x="0" y="457200"/>
            <a:ext cx="8001000" cy="5078313"/>
          </a:xfrm>
          <a:prstGeom prst="rect">
            <a:avLst/>
          </a:prstGeom>
          <a:noFill/>
        </p:spPr>
        <p:txBody>
          <a:bodyPr wrap="square">
            <a:spAutoFit/>
          </a:bodyPr>
          <a:lstStyle/>
          <a:p>
            <a:pPr algn="ctr"/>
            <a:r>
              <a:rPr lang="en-US" altLang="zh-TW" sz="2700" dirty="0">
                <a:solidFill>
                  <a:schemeClr val="bg1"/>
                </a:solidFill>
                <a:ea typeface="Microsoft JhengHei UI" panose="020B0604030504040204" pitchFamily="34" charset="-120"/>
                <a:cs typeface="SimSun" panose="02010600030101010101" pitchFamily="2" charset="-122"/>
              </a:rPr>
              <a:t>May the Lord protect and strengthen the Messianic believers in Israel,</a:t>
            </a:r>
          </a:p>
          <a:p>
            <a:pPr algn="ctr"/>
            <a:r>
              <a:rPr lang="en-US" altLang="zh-TW" sz="2700" dirty="0">
                <a:solidFill>
                  <a:schemeClr val="bg1"/>
                </a:solidFill>
                <a:ea typeface="Microsoft JhengHei UI" panose="020B0604030504040204" pitchFamily="34" charset="-120"/>
                <a:cs typeface="SimSun" panose="02010600030101010101" pitchFamily="2" charset="-122"/>
              </a:rPr>
              <a:t>Raise up shepherds who follow your heart to take care of the people, </a:t>
            </a:r>
          </a:p>
          <a:p>
            <a:pPr algn="ctr"/>
            <a:r>
              <a:rPr lang="en-US" altLang="zh-TW" sz="2700" dirty="0">
                <a:solidFill>
                  <a:schemeClr val="bg1"/>
                </a:solidFill>
                <a:ea typeface="Microsoft JhengHei UI" panose="020B0604030504040204" pitchFamily="34" charset="-120"/>
                <a:cs typeface="SimSun" panose="02010600030101010101" pitchFamily="2" charset="-122"/>
              </a:rPr>
              <a:t>Help them to be mature and steady in faith,</a:t>
            </a:r>
          </a:p>
          <a:p>
            <a:pPr algn="ctr"/>
            <a:r>
              <a:rPr lang="en-US" altLang="zh-TW" sz="2700" b="1" dirty="0">
                <a:solidFill>
                  <a:schemeClr val="bg1"/>
                </a:solidFill>
                <a:ea typeface="Microsoft JhengHei UI" panose="020B0604030504040204" pitchFamily="34" charset="-120"/>
                <a:cs typeface="SimSun" panose="02010600030101010101" pitchFamily="2" charset="-122"/>
              </a:rPr>
              <a:t>May the Lord bring believers of Jews, Arabs and other ethnic groups in love and be united in the Lord, </a:t>
            </a:r>
          </a:p>
          <a:p>
            <a:pPr algn="ctr"/>
            <a:r>
              <a:rPr lang="en-US" altLang="zh-TW" sz="2700" b="1" dirty="0">
                <a:solidFill>
                  <a:schemeClr val="bg1"/>
                </a:solidFill>
                <a:ea typeface="Microsoft JhengHei UI" panose="020B0604030504040204" pitchFamily="34" charset="-120"/>
                <a:cs typeface="SimSun" panose="02010600030101010101" pitchFamily="2" charset="-122"/>
              </a:rPr>
              <a:t>be kind and compassionate to one another, that your people be equipped and the church be built .</a:t>
            </a:r>
          </a:p>
          <a:p>
            <a:pPr algn="ctr"/>
            <a:r>
              <a:rPr lang="en-US" altLang="zh-TW" sz="2700" b="1" dirty="0">
                <a:solidFill>
                  <a:schemeClr val="bg1"/>
                </a:solidFill>
                <a:ea typeface="Microsoft JhengHei UI" panose="020B0604030504040204" pitchFamily="34" charset="-120"/>
                <a:cs typeface="SimSun" panose="02010600030101010101" pitchFamily="2" charset="-122"/>
              </a:rPr>
              <a:t>May they be united in helping the immigrants returning to Israel to integrate into society </a:t>
            </a:r>
          </a:p>
          <a:p>
            <a:pPr algn="ctr"/>
            <a:r>
              <a:rPr lang="en-US" altLang="zh-TW" sz="2700" b="1" dirty="0">
                <a:solidFill>
                  <a:schemeClr val="bg1"/>
                </a:solidFill>
                <a:ea typeface="Microsoft JhengHei UI" panose="020B0604030504040204" pitchFamily="34" charset="-120"/>
                <a:cs typeface="SimSun" panose="02010600030101010101" pitchFamily="2" charset="-122"/>
              </a:rPr>
              <a:t>and be witness of Jesus.</a:t>
            </a:r>
          </a:p>
        </p:txBody>
      </p:sp>
    </p:spTree>
    <p:extLst>
      <p:ext uri="{BB962C8B-B14F-4D97-AF65-F5344CB8AC3E}">
        <p14:creationId xmlns:p14="http://schemas.microsoft.com/office/powerpoint/2010/main" val="854601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0CCD7D-5B36-134E-13EF-6B0F47D5ED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57" t="24593" r="10413" b="5361"/>
          <a:stretch/>
        </p:blipFill>
        <p:spPr>
          <a:xfrm>
            <a:off x="-140678" y="-115655"/>
            <a:ext cx="11418277" cy="7049855"/>
          </a:xfrm>
          <a:prstGeom prst="rect">
            <a:avLst/>
          </a:prstGeom>
        </p:spPr>
      </p:pic>
      <p:sp>
        <p:nvSpPr>
          <p:cNvPr id="13" name="Rectangle 12">
            <a:extLst>
              <a:ext uri="{FF2B5EF4-FFF2-40B4-BE49-F238E27FC236}">
                <a16:creationId xmlns:a16="http://schemas.microsoft.com/office/drawing/2014/main" id="{DEB9E7C4-3AEA-4BD1-AAEF-321AED334C31}"/>
              </a:ext>
            </a:extLst>
          </p:cNvPr>
          <p:cNvSpPr/>
          <p:nvPr/>
        </p:nvSpPr>
        <p:spPr>
          <a:xfrm>
            <a:off x="1339360" y="2209799"/>
            <a:ext cx="8458200" cy="3921377"/>
          </a:xfrm>
          <a:prstGeom prst="rect">
            <a:avLst/>
          </a:prstGeom>
          <a:solidFill>
            <a:schemeClr val="accent4">
              <a:lumMod val="5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14" name="TextBox 13">
            <a:extLst>
              <a:ext uri="{FF2B5EF4-FFF2-40B4-BE49-F238E27FC236}">
                <a16:creationId xmlns:a16="http://schemas.microsoft.com/office/drawing/2014/main" id="{CCDDC02D-BF17-4209-B8FA-6E7707F49146}"/>
              </a:ext>
            </a:extLst>
          </p:cNvPr>
          <p:cNvSpPr txBox="1"/>
          <p:nvPr/>
        </p:nvSpPr>
        <p:spPr>
          <a:xfrm>
            <a:off x="1676400" y="2362200"/>
            <a:ext cx="7848600" cy="4047262"/>
          </a:xfrm>
          <a:prstGeom prst="rect">
            <a:avLst/>
          </a:prstGeom>
          <a:noFill/>
        </p:spPr>
        <p:txBody>
          <a:bodyPr wrap="square">
            <a:spAutoFit/>
          </a:bodyPr>
          <a:lstStyle/>
          <a:p>
            <a:pPr algn="ctr"/>
            <a:r>
              <a:rPr lang="en-US" altLang="zh-TW" sz="2800" dirty="0">
                <a:solidFill>
                  <a:schemeClr val="bg1"/>
                </a:solidFill>
                <a:ea typeface="Microsoft JhengHei UI" panose="020B0604030504040204" pitchFamily="34" charset="-120"/>
                <a:cs typeface="SimSun" panose="02010600030101010101" pitchFamily="2" charset="-122"/>
              </a:rPr>
              <a:t>Dear Father, may Your spirit be poured out on Israel’s young generation. Teach them Your way.</a:t>
            </a:r>
          </a:p>
          <a:p>
            <a:pPr algn="ctr"/>
            <a:r>
              <a:rPr lang="en-US" altLang="zh-TW" sz="2800" dirty="0">
                <a:solidFill>
                  <a:schemeClr val="bg1"/>
                </a:solidFill>
                <a:ea typeface="Microsoft JhengHei UI" panose="020B0604030504040204" pitchFamily="34" charset="-120"/>
                <a:cs typeface="SimSun" panose="02010600030101010101" pitchFamily="2" charset="-122"/>
              </a:rPr>
              <a:t>Protect them from the worldly thoughts, </a:t>
            </a:r>
          </a:p>
          <a:p>
            <a:pPr algn="ctr"/>
            <a:r>
              <a:rPr lang="en-US" altLang="zh-TW" sz="2800" dirty="0">
                <a:solidFill>
                  <a:schemeClr val="bg1"/>
                </a:solidFill>
                <a:ea typeface="Microsoft JhengHei UI" panose="020B0604030504040204" pitchFamily="34" charset="-120"/>
                <a:cs typeface="SimSun" panose="02010600030101010101" pitchFamily="2" charset="-122"/>
              </a:rPr>
              <a:t>And honor Your words.</a:t>
            </a:r>
            <a:endParaRPr lang="en-MY" altLang="zh-TW" sz="2800" dirty="0">
              <a:solidFill>
                <a:schemeClr val="bg1"/>
              </a:solidFill>
              <a:ea typeface="Microsoft JhengHei UI" panose="020B0604030504040204" pitchFamily="34" charset="-120"/>
              <a:cs typeface="SimSun" panose="02010600030101010101" pitchFamily="2" charset="-122"/>
            </a:endParaRPr>
          </a:p>
          <a:p>
            <a:pPr algn="ctr">
              <a:spcBef>
                <a:spcPts val="600"/>
              </a:spcBef>
            </a:pPr>
            <a:r>
              <a:rPr lang="en-US" altLang="zh-TW" sz="2800" b="1" dirty="0">
                <a:solidFill>
                  <a:schemeClr val="bg1"/>
                </a:solidFill>
                <a:ea typeface="Microsoft JhengHei UI" panose="020B0604030504040204" pitchFamily="34" charset="-120"/>
                <a:cs typeface="SimSun" panose="02010600030101010101" pitchFamily="2" charset="-122"/>
              </a:rPr>
              <a:t>Father, we ask you to preserve the godly offspring for your people, and raise up among them leaders who fear you, walk in the light, and be blessings to the world.</a:t>
            </a:r>
            <a:r>
              <a:rPr lang="en-US" altLang="zh-TW" sz="2800" b="1" dirty="0">
                <a:solidFill>
                  <a:schemeClr val="bg1"/>
                </a:solidFill>
                <a:ea typeface="Microsoft JhengHei UI" panose="020B0604030504040204" pitchFamily="34" charset="-120"/>
              </a:rPr>
              <a:t/>
            </a:r>
            <a:br>
              <a:rPr lang="en-US" altLang="zh-TW" sz="2800" b="1" dirty="0">
                <a:solidFill>
                  <a:schemeClr val="bg1"/>
                </a:solidFill>
                <a:ea typeface="Microsoft JhengHei UI" panose="020B0604030504040204" pitchFamily="34" charset="-120"/>
              </a:rPr>
            </a:br>
            <a:endParaRPr lang="en-US" sz="2800" b="1" dirty="0">
              <a:solidFill>
                <a:schemeClr val="bg1"/>
              </a:solidFill>
              <a:ea typeface="Microsoft JhengHei UI"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4905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Basis</Template>
  <TotalTime>13349</TotalTime>
  <Words>1587</Words>
  <Application>Microsoft Office PowerPoint</Application>
  <PresentationFormat>Widescreen</PresentationFormat>
  <Paragraphs>132</Paragraphs>
  <Slides>12</Slides>
  <Notes>12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12</vt:i4>
      </vt:variant>
    </vt:vector>
  </HeadingPairs>
  <TitlesOfParts>
    <vt:vector size="25" baseType="lpstr">
      <vt:lpstr>Microsoft JhengHei</vt:lpstr>
      <vt:lpstr>Microsoft JhengHei UI</vt:lpstr>
      <vt:lpstr>Microsoft YaHei</vt:lpstr>
      <vt:lpstr>新細明體</vt:lpstr>
      <vt:lpstr>新細明體</vt:lpstr>
      <vt:lpstr>宋体</vt:lpstr>
      <vt:lpstr>宋体</vt:lpstr>
      <vt:lpstr>Arial</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Esther</dc:creator>
  <cp:lastModifiedBy>Fan, Ernest {DIAC~Redwood City Dia}</cp:lastModifiedBy>
  <cp:revision>2804</cp:revision>
  <dcterms:created xsi:type="dcterms:W3CDTF">2020-11-06T17:04:32Z</dcterms:created>
  <dcterms:modified xsi:type="dcterms:W3CDTF">2022-09-03T18:49:52Z</dcterms:modified>
</cp:coreProperties>
</file>