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12"/>
  </p:notesMasterIdLst>
  <p:sldIdLst>
    <p:sldId id="270" r:id="rId2"/>
    <p:sldId id="311" r:id="rId3"/>
    <p:sldId id="342" r:id="rId4"/>
    <p:sldId id="355" r:id="rId5"/>
    <p:sldId id="356" r:id="rId6"/>
    <p:sldId id="349" r:id="rId7"/>
    <p:sldId id="357" r:id="rId8"/>
    <p:sldId id="359" r:id="rId9"/>
    <p:sldId id="360" r:id="rId10"/>
    <p:sldId id="3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her fan" initials="ef" lastIdx="1" clrIdx="0">
    <p:extLst>
      <p:ext uri="{19B8F6BF-5375-455C-9EA6-DF929625EA0E}">
        <p15:presenceInfo xmlns:p15="http://schemas.microsoft.com/office/powerpoint/2012/main" userId="075f14a0ffea5f7f" providerId="Windows Live"/>
      </p:ext>
    </p:extLst>
  </p:cmAuthor>
  <p:cmAuthor id="2" name="Yeng Shiow Lim" initials="YSL" lastIdx="1" clrIdx="1">
    <p:extLst>
      <p:ext uri="{19B8F6BF-5375-455C-9EA6-DF929625EA0E}">
        <p15:presenceInfo xmlns:p15="http://schemas.microsoft.com/office/powerpoint/2012/main" userId="385ee0dce7a98e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533993"/>
    <a:srgbClr val="A80080"/>
    <a:srgbClr val="325C9A"/>
    <a:srgbClr val="670D0D"/>
    <a:srgbClr val="8F2407"/>
    <a:srgbClr val="36285E"/>
    <a:srgbClr val="925504"/>
    <a:srgbClr val="FFFFFF"/>
    <a:srgbClr val="A81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9" autoAdjust="0"/>
    <p:restoredTop sz="82830" autoAdjust="0"/>
  </p:normalViewPr>
  <p:slideViewPr>
    <p:cSldViewPr>
      <p:cViewPr varScale="1">
        <p:scale>
          <a:sx n="59" d="100"/>
          <a:sy n="59" d="100"/>
        </p:scale>
        <p:origin x="516" y="45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9FC77-4C07-4250-9504-1442D3B1CB40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0A47A-5C7E-436F-BE97-00A491856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引言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endParaRPr lang="en-US" sz="1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2022</a:t>
            </a: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年開始</a:t>
            </a:r>
            <a:r>
              <a:rPr lang="en-US" altLang="zh-CN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宣教日引</a:t>
            </a:r>
            <a:r>
              <a:rPr lang="en-US" altLang="zh-CN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》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的</a:t>
            </a:r>
            <a:r>
              <a:rPr lang="en-MY" altLang="zh-CN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22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周環球拓荒禱告主題，將會</a:t>
            </a: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每個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星期</a:t>
            </a: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為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“</a:t>
            </a: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一個最少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接觸</a:t>
            </a: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福音的省份</a:t>
            </a:r>
            <a:r>
              <a:rPr lang="zh-CN" altLang="en-US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”</a:t>
            </a:r>
            <a:r>
              <a:rPr lang="zh-TW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禱告。</a:t>
            </a:r>
            <a:r>
              <a:rPr lang="en-MY" altLang="zh-CN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br>
              <a:rPr lang="en-MY" altLang="zh-CN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MY" altLang="zh-TW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TW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月份我們為</a:t>
            </a:r>
            <a:r>
              <a:rPr lang="zh-TW" sz="1200" b="1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印度</a:t>
            </a:r>
            <a:r>
              <a:rPr lang="zh-TW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比哈爾邦</a:t>
            </a:r>
            <a:r>
              <a:rPr lang="zh-TW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sz="1200" b="1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印度</a:t>
            </a:r>
            <a:r>
              <a:rPr lang="zh-TW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北方邦</a:t>
            </a:r>
            <a:r>
              <a:rPr lang="zh-CN" altLang="en-US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zh-TW" sz="1800" b="1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中國廣西省</a:t>
            </a:r>
            <a:r>
              <a:rPr lang="zh-TW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以及</a:t>
            </a:r>
            <a:r>
              <a:rPr lang="zh-TW" sz="1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孟加拉達卡省</a:t>
            </a:r>
            <a:r>
              <a:rPr lang="zh-TW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禱告。</a:t>
            </a:r>
            <a:endParaRPr lang="en-US" sz="1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sz="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5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97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00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4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7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0A47A-5C7E-436F-BE97-00A4918567C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2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A894-F66E-45B4-AC16-03078491A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10006-2876-4983-B1ED-78A744F84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30F0-340C-4327-8FD2-755C12DB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2832-5165-4C1F-A9DF-A7A219A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5D4B-65BE-4E45-BE45-2E146999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F97-55E4-4CDC-8388-F6EBC04F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DFF08-B8B8-4F44-B5EB-E703A40F8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3C0E0-2039-4E50-9A64-B0DB016A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B13E-4663-468A-9CF4-5483BDCB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11233-48EA-47E2-BBA4-C67AD972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9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B333B-78C2-492F-A119-A8439BE4C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C0FBF-0BC9-4EA4-B45A-80A833F8A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C0398-4BFE-4DAD-BC0F-A4050781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16DB9-C9EA-4C26-9232-81EA4DD5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3428F-8763-4A3C-A61C-E1CC39E4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A5DF-28ED-46DE-8D36-9C693ACE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BA59C-E57F-4C17-B90F-B90FE515C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CF973-4982-4EA9-B892-11EF41D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D909B-CADA-422C-96F2-6F4A64A7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0675-BF7A-485F-AD44-0F798E4C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25C4-2391-4EE5-89F1-FFF42054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F132F-CBFD-4D74-908C-0C5F3546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6CAA1-2019-4B9B-95AA-AB341B06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B9737-1B55-4DD9-B4B1-CCFFBF2A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4A14A-1774-40EB-A1A4-C8B6BA2B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A8C4-F5B9-4F15-948E-5702F8C7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AF7BC-AF14-4C4A-A82C-F840E76DB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C0228-0760-4D6E-99C6-D9D83C1AE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93E9F-F933-4331-AB69-C4C2F197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3446-44EF-4827-8B17-9F4C2E16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0978B-B41B-4303-9221-77A903A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0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A003-48E4-4ABF-B69D-515F815B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F1756-79E6-4348-9CFC-86AC63456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13F32-C896-4B90-8DF1-D109C82EF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D95F2-8890-411F-96C0-4943FA4D1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AE4DF-F762-4BAC-A1EA-2FDF4E670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5148EB-AE75-46E1-90D6-F4E0169D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422A7-A435-4988-BFE4-16525782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AA024-964A-4E6A-B69D-5E4B19A1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CFDC-B34E-44A4-92C7-4F6A4497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351469-13B1-4BEA-B368-A2014B77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DBA81-208E-4097-9AAE-EDBC11DE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77E13-D083-4F58-8E55-587F021F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59A2D-ECE8-4138-9559-A48C533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B93DB-CC4E-4907-9263-1D836D9B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04715-0CF8-483E-8C37-13AAC811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5BB6-357D-466E-A4A6-9F23D3F2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AC8CA-84CE-415E-A8DA-91A272FCE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9BA58-B29D-4C52-8A13-437AE0200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D71BE-B0B6-4DA5-9DC7-229A0386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C110-9B4A-4352-A670-6B32A159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39F14-F063-447F-A1F0-D4C6B0A8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0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7FAE-31D4-4936-95F9-0032CB2D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6CC44-B3C9-4D67-B1CA-8517BBA3B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CA162-5D51-4EC3-AEE9-A962A1FFC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FEA44-60A4-4687-B98A-148A2E24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7A81B-56FD-4722-94BF-CA9C1119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1202-2638-4CC8-AFAF-B66E4E47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5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54A8B-ED08-412F-AE49-CB0223A4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46BED-A1C9-4A4C-BA0C-311703D19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82397-D670-41DA-AD31-62691BA3E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05AB-13C4-4FEF-8460-F7BC1550F1E5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0395-5741-485A-B0AB-EBAA5D701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71C3-2E2C-4BD7-9FEC-49088F54B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6EC86-6482-419B-8FAC-16505F4B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4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65088C-E327-4C2C-943C-FBE3AB933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7897" y="-50917"/>
            <a:ext cx="13137593" cy="87583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49E423-AFA0-4D36-A81A-87E76218A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5DF8C5-6BF9-42BD-825D-BB95C5D7B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3D9378-3288-4657-83CC-8853B3E20BA3}"/>
              </a:ext>
            </a:extLst>
          </p:cNvPr>
          <p:cNvSpPr txBox="1"/>
          <p:nvPr/>
        </p:nvSpPr>
        <p:spPr>
          <a:xfrm>
            <a:off x="1905000" y="4667070"/>
            <a:ext cx="8305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2022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2月</a:t>
            </a: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最少</a:t>
            </a:r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接觸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福音的省份</a:t>
            </a:r>
            <a:r>
              <a:rPr lang="zh-CN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（二）</a:t>
            </a:r>
            <a:endParaRPr lang="en-MY" altLang="zh-CN" sz="4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27000" de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-0.275 " pathEditMode="relative" rAng="0" ptsTypes="AA">
                                      <p:cBhvr>
                                        <p:cTn id="11" dur="2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56C31-8894-454A-96DA-FF913E148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t="16279" r="511"/>
          <a:stretch/>
        </p:blipFill>
        <p:spPr>
          <a:xfrm>
            <a:off x="9525000" y="2590800"/>
            <a:ext cx="1771650" cy="2057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ECD9B-835A-42BA-9EBD-CD47B273A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571471" cy="685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4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E5F2E-4618-41E9-9728-5FBAF2CF4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899078-872C-408A-8B92-B7DFEE63329C}"/>
              </a:ext>
            </a:extLst>
          </p:cNvPr>
          <p:cNvSpPr/>
          <p:nvPr/>
        </p:nvSpPr>
        <p:spPr>
          <a:xfrm>
            <a:off x="7165" y="0"/>
            <a:ext cx="12220575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47000">
                <a:schemeClr val="accent2">
                  <a:lumMod val="50000"/>
                  <a:alpha val="6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>
                <a:solidFill>
                  <a:srgbClr val="0070C0"/>
                </a:solidFill>
              </a:rPr>
              <a:t>{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95083-B61B-4305-A6DD-398151CFBF2C}"/>
              </a:ext>
            </a:extLst>
          </p:cNvPr>
          <p:cNvSpPr txBox="1"/>
          <p:nvPr/>
        </p:nvSpPr>
        <p:spPr>
          <a:xfrm>
            <a:off x="2971801" y="2514600"/>
            <a:ext cx="6705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印度</a:t>
            </a:r>
            <a:r>
              <a:rPr lang="en-MY" altLang="zh-TW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• </a:t>
            </a:r>
            <a:r>
              <a:rPr lang="zh-TW" sz="40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比哈爾邦</a:t>
            </a:r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893C1-59E6-416A-9337-DFDDC4DC7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5D363-5D0A-4B96-9D98-66D10AC73896}"/>
              </a:ext>
            </a:extLst>
          </p:cNvPr>
          <p:cNvSpPr txBox="1"/>
          <p:nvPr/>
        </p:nvSpPr>
        <p:spPr>
          <a:xfrm>
            <a:off x="2667000" y="3369432"/>
            <a:ext cx="9506857" cy="2920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indent="-274320">
              <a:lnSpc>
                <a:spcPct val="107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比哈爾邦是印度婆羅門與賤民衝突最嚴重的地方，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也是印度最貧窮的邦之一 。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歸信基督的多為低種姓族群，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許多反基督徒暴力事件。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>
              <a:lnSpc>
                <a:spcPct val="107000"/>
              </a:lnSpc>
              <a:spcBef>
                <a:spcPts val="1800"/>
              </a:spcBef>
            </a:pP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代禱對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象：</a:t>
            </a:r>
            <a:r>
              <a:rPr 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500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萬杜薩德人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Dusadhs</a:t>
            </a:r>
            <a:endParaRPr lang="en-MY" sz="32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ocation of Bihar in India">
            <a:extLst>
              <a:ext uri="{FF2B5EF4-FFF2-40B4-BE49-F238E27FC236}">
                <a16:creationId xmlns:a16="http://schemas.microsoft.com/office/drawing/2014/main" id="{63119570-9894-4452-88A7-EE89E437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429000"/>
            <a:ext cx="23812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4" r="19657" b="5106"/>
          <a:stretch/>
        </p:blipFill>
        <p:spPr>
          <a:xfrm>
            <a:off x="-11151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-11151" y="772954"/>
            <a:ext cx="12203151" cy="5475446"/>
          </a:xfrm>
          <a:prstGeom prst="rect">
            <a:avLst/>
          </a:prstGeom>
          <a:solidFill>
            <a:schemeClr val="accent2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228600" y="1119932"/>
            <a:ext cx="11734800" cy="4899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</a:t>
            </a: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500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萬杜薩德人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貧困、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缺乏一技之長，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又被印度教種姓制度捆綁。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感動印度的基督徒們不要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無視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受苦的杜薩德人，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呼召專業人士到比哈爾邦與教會配搭，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留意和照顧他們的需要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；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活出在基督裡的尊重、友愛、平等的生命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；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緩和婆羅門與賤民的階級衝突，分擔他們的重擔。</a:t>
            </a:r>
            <a:endParaRPr lang="en-MY" altLang="zh-TW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願比哈爾邦各群體在神的應許中找到盼望、心得安慰。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奉主耶穌基督的名禱告，阿們！ </a:t>
            </a:r>
            <a:endParaRPr lang="en-MY" sz="32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E5F2E-4618-41E9-9728-5FBAF2CF4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165E0-F627-4B5E-81F5-2411B2DAEDB0}"/>
              </a:ext>
            </a:extLst>
          </p:cNvPr>
          <p:cNvSpPr/>
          <p:nvPr/>
        </p:nvSpPr>
        <p:spPr>
          <a:xfrm>
            <a:off x="0" y="-7961"/>
            <a:ext cx="12249154" cy="6865961"/>
          </a:xfrm>
          <a:prstGeom prst="rect">
            <a:avLst/>
          </a:prstGeom>
          <a:gradFill>
            <a:gsLst>
              <a:gs pos="0">
                <a:srgbClr val="A80080">
                  <a:alpha val="37000"/>
                </a:srgbClr>
              </a:gs>
              <a:gs pos="63000">
                <a:srgbClr val="A80080">
                  <a:alpha val="6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>
                <a:solidFill>
                  <a:srgbClr val="0070C0"/>
                </a:solidFill>
              </a:rPr>
              <a:t>{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95083-B61B-4305-A6DD-398151CFBF2C}"/>
              </a:ext>
            </a:extLst>
          </p:cNvPr>
          <p:cNvSpPr txBox="1"/>
          <p:nvPr/>
        </p:nvSpPr>
        <p:spPr>
          <a:xfrm>
            <a:off x="2971800" y="1066800"/>
            <a:ext cx="769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cap="all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印度 </a:t>
            </a:r>
            <a:r>
              <a:rPr lang="en-US" altLang="zh-CN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•</a:t>
            </a:r>
            <a:r>
              <a:rPr lang="zh-CN" altLang="en-US" sz="4000" b="1" cap="all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4000" b="1" i="0" cap="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北方邦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5D363-5D0A-4B96-9D98-66D10AC73896}"/>
              </a:ext>
            </a:extLst>
          </p:cNvPr>
          <p:cNvSpPr txBox="1"/>
          <p:nvPr/>
        </p:nvSpPr>
        <p:spPr>
          <a:xfrm>
            <a:off x="2456823" y="2057400"/>
            <a:ext cx="9753599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indent="-27432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全球人口最多的省份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兩億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78%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住在農村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b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干淨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食用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水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很少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疾病流行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恒河流經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全省，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北方邦成了印度教心臟地帶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三年一次的大壺節，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吸引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一億人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来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恆河朝聖。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釋迦摩尼曾在北方邦生活和傳教，佛教徒的朝聖地，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著名的清真寺，吸引了穆斯林前往朝聖。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印度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發展迅速的植堂運動所在地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之一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多數基督徒來自達利特群體</a:t>
            </a: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(Dalit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，昔稱賤民</a:t>
            </a: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北方邦在印度的位置">
            <a:extLst>
              <a:ext uri="{FF2B5EF4-FFF2-40B4-BE49-F238E27FC236}">
                <a16:creationId xmlns:a16="http://schemas.microsoft.com/office/drawing/2014/main" id="{E002062B-E6F2-4B1F-9C3F-1DC81E7B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533775"/>
            <a:ext cx="238125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67226-8524-4870-9678-75606ADFE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7" cy="9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-11152" y="-1371600"/>
            <a:ext cx="12203151" cy="822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1" y="838199"/>
            <a:ext cx="12203150" cy="4953001"/>
          </a:xfrm>
          <a:prstGeom prst="rect">
            <a:avLst/>
          </a:prstGeom>
          <a:solidFill>
            <a:srgbClr val="A8008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457200" y="1295400"/>
            <a:ext cx="11963398" cy="5356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親愛的天父，北方邦的教會雖然迅速成長，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但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上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億的人仍活在偶像迷惑和黑暗權勢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捆綁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之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很多地方依然未有教會。</a:t>
            </a:r>
            <a:r>
              <a:rPr lang="en-US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信徒也面臨威脅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和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恐嚇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，承受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被迫改教的壓力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主啊，請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差派工人，</a:t>
            </a: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帶著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屬</a:t>
            </a: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天的能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力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和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智慧</a:t>
            </a: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傳揚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福音。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信徒們有勇氣和愛心</a:t>
            </a: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活著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基督的見證。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求主憐憫生活條件好的高種姓群體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，謙卑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歸向基督。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奉主耶穌基督的名求，阿們！</a:t>
            </a:r>
            <a:endParaRPr lang="en-MY" sz="32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b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 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E5F2E-4618-41E9-9728-5FBAF2CF4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165E0-F627-4B5E-81F5-2411B2DAEDB0}"/>
              </a:ext>
            </a:extLst>
          </p:cNvPr>
          <p:cNvSpPr/>
          <p:nvPr/>
        </p:nvSpPr>
        <p:spPr>
          <a:xfrm>
            <a:off x="-76200" y="0"/>
            <a:ext cx="12344400" cy="7010400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0"/>
                </a:schemeClr>
              </a:gs>
              <a:gs pos="58000">
                <a:srgbClr val="0070C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>
                <a:solidFill>
                  <a:srgbClr val="0070C0"/>
                </a:solidFill>
              </a:rPr>
              <a:t>{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95083-B61B-4305-A6DD-398151CFBF2C}"/>
              </a:ext>
            </a:extLst>
          </p:cNvPr>
          <p:cNvSpPr txBox="1"/>
          <p:nvPr/>
        </p:nvSpPr>
        <p:spPr>
          <a:xfrm>
            <a:off x="533401" y="457200"/>
            <a:ext cx="46987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中國</a:t>
            </a:r>
            <a:r>
              <a:rPr lang="en-MY" altLang="zh-TW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• </a:t>
            </a:r>
            <a:r>
              <a:rPr lang="zh-TW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廣西省</a:t>
            </a:r>
            <a:endParaRPr lang="en-US"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893C1-59E6-416A-9337-DFDDC4DC7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5D363-5D0A-4B96-9D98-66D10AC73896}"/>
              </a:ext>
            </a:extLst>
          </p:cNvPr>
          <p:cNvSpPr txBox="1"/>
          <p:nvPr/>
        </p:nvSpPr>
        <p:spPr>
          <a:xfrm>
            <a:off x="381000" y="2743200"/>
            <a:ext cx="9306478" cy="2478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indent="-27432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個世居民族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，是許多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少數民族的家鄉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 indent="-27432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最早來傳福音的是美南浸信會宣教士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altLang="zh-CN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>
              <a:lnSpc>
                <a:spcPct val="107000"/>
              </a:lnSpc>
              <a:spcBef>
                <a:spcPts val="1800"/>
              </a:spcBef>
            </a:pP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代禱對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象：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彝族</a:t>
            </a:r>
            <a: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E PEOPLE， 7000人，</a:t>
            </a:r>
            <a:r>
              <a:rPr 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廣西北部</a:t>
            </a:r>
            <a:br>
              <a:rPr 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個彝族村莊中，幾乎沒有一個基督徒。</a:t>
            </a:r>
            <a:endParaRPr lang="en-MY" sz="32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074" name="Picture 2" descr="廣西省(中華民國) - 维基百科，自由的百科全书">
            <a:extLst>
              <a:ext uri="{FF2B5EF4-FFF2-40B4-BE49-F238E27FC236}">
                <a16:creationId xmlns:a16="http://schemas.microsoft.com/office/drawing/2014/main" id="{FE9A1EF7-2515-43B8-8AA4-6CC4528B2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06" y="503522"/>
            <a:ext cx="3702897" cy="29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5" r="17073" b="6543"/>
          <a:stretch/>
        </p:blipFill>
        <p:spPr>
          <a:xfrm>
            <a:off x="-22302" y="-76200"/>
            <a:ext cx="1221430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0" y="457200"/>
            <a:ext cx="12214301" cy="5943600"/>
          </a:xfrm>
          <a:prstGeom prst="rect">
            <a:avLst/>
          </a:prstGeom>
          <a:solidFill>
            <a:srgbClr val="0070C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228601" y="843677"/>
            <a:ext cx="1196339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1200"/>
              </a:spcBef>
              <a:spcAft>
                <a:spcPts val="0"/>
              </a:spcAft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天父，禱告彝族人有極大的屬靈突破，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讓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幾千年來阻擋福音的銅牆鐵壁倒下。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真理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要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破除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撒旦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歷世歷代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撒放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的謊言與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拜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偶像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捆綁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好叫彝族人嘗到主恩的美善。</a:t>
            </a:r>
            <a:endParaRPr lang="en-MY" altLang="zh-TW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algn="ctr">
              <a:spcBef>
                <a:spcPts val="1200"/>
              </a:spcBef>
              <a:spcAft>
                <a:spcPts val="0"/>
              </a:spcAft>
            </a:pP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求祢裝備並差遣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對彝族人有負擔的宣教士</a:t>
            </a: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和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基督徒專業人士，進到</a:t>
            </a:r>
            <a:r>
              <a:rPr 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19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個彝族村莊</a:t>
            </a: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之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中。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幫助彝語福音資源的製作與傳遞。</a:t>
            </a:r>
            <a:endParaRPr lang="en-MY" altLang="zh-TW" sz="32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algn="ctr">
              <a:spcBef>
                <a:spcPts val="1200"/>
              </a:spcBef>
              <a:spcAft>
                <a:spcPts val="0"/>
              </a:spcAft>
            </a:pP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我們齊心呼求彝族</a:t>
            </a:r>
            <a:r>
              <a:rPr lang="zh-TW" altLang="en-US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早日</a:t>
            </a: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產生福音初熟果子，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願聖靈轉化彝族群體！</a:t>
            </a:r>
            <a:br>
              <a:rPr lang="en-MY" alt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sz="32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奉主耶穌基督的名禱告，阿們！</a:t>
            </a:r>
            <a:endParaRPr lang="en-MY" sz="3200" b="1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E5F2E-4618-41E9-9728-5FBAF2CF4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165E0-F627-4B5E-81F5-2411B2DAEDB0}"/>
              </a:ext>
            </a:extLst>
          </p:cNvPr>
          <p:cNvSpPr/>
          <p:nvPr/>
        </p:nvSpPr>
        <p:spPr>
          <a:xfrm>
            <a:off x="-337252" y="0"/>
            <a:ext cx="12529252" cy="6934200"/>
          </a:xfrm>
          <a:prstGeom prst="rect">
            <a:avLst/>
          </a:prstGeom>
          <a:gradFill>
            <a:gsLst>
              <a:gs pos="35366">
                <a:schemeClr val="accent6">
                  <a:lumMod val="50000"/>
                  <a:alpha val="87000"/>
                </a:schemeClr>
              </a:gs>
              <a:gs pos="100000">
                <a:schemeClr val="accent6">
                  <a:lumMod val="50000"/>
                  <a:alpha val="46000"/>
                </a:schemeClr>
              </a:gs>
            </a:gsLst>
            <a:lin ang="5400000" scaled="1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>
                <a:solidFill>
                  <a:srgbClr val="0070C0"/>
                </a:solidFill>
              </a:rPr>
              <a:t>{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95083-B61B-4305-A6DD-398151CFBF2C}"/>
              </a:ext>
            </a:extLst>
          </p:cNvPr>
          <p:cNvSpPr txBox="1"/>
          <p:nvPr/>
        </p:nvSpPr>
        <p:spPr>
          <a:xfrm>
            <a:off x="762000" y="457200"/>
            <a:ext cx="8648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孟加拉</a:t>
            </a:r>
            <a:r>
              <a:rPr lang="en-MY" altLang="zh-TW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• </a:t>
            </a:r>
            <a:r>
              <a:rPr lang="zh-TW" sz="4000" b="1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達卡省</a:t>
            </a:r>
            <a:endParaRPr lang="en-US"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893C1-59E6-416A-9337-DFDDC4DC7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15D363-5D0A-4B96-9D98-66D10AC73896}"/>
              </a:ext>
            </a:extLst>
          </p:cNvPr>
          <p:cNvSpPr txBox="1"/>
          <p:nvPr/>
        </p:nvSpPr>
        <p:spPr>
          <a:xfrm>
            <a:off x="457200" y="1339870"/>
            <a:ext cx="1120140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全球人口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最稠密之地。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紡織和製藥業。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 lvl="0" indent="-27432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位於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恆河下游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喜瑪拉雅山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季風和降雨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每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年都淹沒孟加拉</a:t>
            </a: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％的土地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 lvl="0" indent="-27432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宣教之父威廉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Microsoft YaHei" panose="020B0503020204020204" pitchFamily="34" charset="-122"/>
              </a:rPr>
              <a:t>‧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克里，曾在附近的塞蘭坡</a:t>
            </a:r>
            <a:br>
              <a:rPr lang="en-MY" alt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Serampore</a:t>
            </a:r>
            <a:r>
              <a:rPr 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翻譯了孟加拉語聖經。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marR="0" lvl="0" indent="-27432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教會正在成長。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但</a:t>
            </a:r>
            <a:r>
              <a:rPr lang="zh-TW" sz="3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欠缺開荒工人</a:t>
            </a:r>
            <a:endParaRPr lang="en-MY" altLang="zh-TW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1500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人口、</a:t>
            </a:r>
            <a:r>
              <a:rPr 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224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未得福音族群                                          穆斯林</a:t>
            </a:r>
            <a:r>
              <a:rPr 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88%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印度教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徒 </a:t>
            </a:r>
            <a:r>
              <a:rPr 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11%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、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基督徒 </a:t>
            </a:r>
            <a:r>
              <a:rPr 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0.3% </a:t>
            </a:r>
            <a:endParaRPr lang="en-MY" sz="3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haka Division - Wikipedia">
            <a:extLst>
              <a:ext uri="{FF2B5EF4-FFF2-40B4-BE49-F238E27FC236}">
                <a16:creationId xmlns:a16="http://schemas.microsoft.com/office/drawing/2014/main" id="{D2BC8F29-2552-4079-BB46-2950C46B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702" y="1934198"/>
            <a:ext cx="3198298" cy="43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4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1748ED-4DBC-4836-BE12-1776A2A01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7890"/>
          <a:stretch/>
        </p:blipFill>
        <p:spPr>
          <a:xfrm>
            <a:off x="-22302" y="0"/>
            <a:ext cx="1221430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9E7C4-3AEA-4BD1-AAEF-321AED334C31}"/>
              </a:ext>
            </a:extLst>
          </p:cNvPr>
          <p:cNvSpPr/>
          <p:nvPr/>
        </p:nvSpPr>
        <p:spPr>
          <a:xfrm>
            <a:off x="-11151" y="1645652"/>
            <a:ext cx="12214301" cy="4755148"/>
          </a:xfrm>
          <a:prstGeom prst="rect">
            <a:avLst/>
          </a:prstGeom>
          <a:solidFill>
            <a:schemeClr val="accent6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DC02D-BF17-4209-B8FA-6E7707F49146}"/>
              </a:ext>
            </a:extLst>
          </p:cNvPr>
          <p:cNvSpPr txBox="1"/>
          <p:nvPr/>
        </p:nvSpPr>
        <p:spPr>
          <a:xfrm>
            <a:off x="239752" y="1981200"/>
            <a:ext cx="1196339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ts val="1200"/>
              </a:spcBef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天父，</a:t>
            </a:r>
            <a:r>
              <a:rPr 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達卡省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1300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萬的穆斯林，不知道你是愛他們的真神；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165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萬的印度教徒不但未</a:t>
            </a:r>
            <a:r>
              <a:rPr lang="en-MY" altLang="zh-TW" sz="32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認識耶穌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因為身為少數宗教群體而受迫害；主啊，他們全都需要你。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fontAlgn="base">
              <a:spcBef>
                <a:spcPts val="1200"/>
              </a:spcBef>
            </a:pPr>
            <a:r>
              <a:rPr lang="en-MY" altLang="zh-TW" sz="3200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天父啊</a:t>
            </a:r>
            <a: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sz="3200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達卡省</a:t>
            </a:r>
            <a:r>
              <a:rPr lang="zh-CN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sz="3200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失業率很高</a:t>
            </a:r>
            <a:r>
              <a:rPr 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MY" altLang="zh-TW" sz="3200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低種姓的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信徒不但</a:t>
            </a:r>
            <a:r>
              <a:rPr lang="zh-CN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貧乏，也面對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迫害。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求天父記念他們每日所需；興起靈命成熟的教會領袖，</a:t>
            </a:r>
            <a:br>
              <a:rPr lang="en-MY" altLang="zh-TW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牧養你的兒女，在物質</a:t>
            </a:r>
            <a:r>
              <a:rPr lang="zh-CN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貧乏中，經歷神同在的豐盛，</a:t>
            </a:r>
            <a:br>
              <a:rPr lang="en-MY" altLang="zh-CN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活出喜樂的生命。</a:t>
            </a:r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奉主耶穌基督的名禱告，阿們！</a:t>
            </a:r>
            <a:endParaRPr lang="en-MY" altLang="zh-TW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fontAlgn="base">
              <a:spcBef>
                <a:spcPts val="1200"/>
              </a:spcBef>
            </a:pPr>
            <a:endParaRPr lang="en-MY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00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9044</TotalTime>
  <Words>1227</Words>
  <Application>Microsoft Office PowerPoint</Application>
  <PresentationFormat>Widescreen</PresentationFormat>
  <Paragraphs>47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Microsoft JhengHei</vt:lpstr>
      <vt:lpstr>PMingLiU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Esther</dc:creator>
  <cp:lastModifiedBy>Yeng Shiow Lim</cp:lastModifiedBy>
  <cp:revision>1956</cp:revision>
  <dcterms:created xsi:type="dcterms:W3CDTF">2020-11-06T17:04:32Z</dcterms:created>
  <dcterms:modified xsi:type="dcterms:W3CDTF">2022-02-14T02:10:16Z</dcterms:modified>
</cp:coreProperties>
</file>