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3" r:id="rId1"/>
  </p:sldMasterIdLst>
  <p:notesMasterIdLst>
    <p:notesMasterId r:id="rId10"/>
  </p:notesMasterIdLst>
  <p:sldIdLst>
    <p:sldId id="270" r:id="rId2"/>
    <p:sldId id="311" r:id="rId3"/>
    <p:sldId id="349" r:id="rId4"/>
    <p:sldId id="367" r:id="rId5"/>
    <p:sldId id="363" r:id="rId6"/>
    <p:sldId id="361" r:id="rId7"/>
    <p:sldId id="342" r:id="rId8"/>
    <p:sldId id="34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her fan" initials="ef" lastIdx="1" clrIdx="0">
    <p:extLst>
      <p:ext uri="{19B8F6BF-5375-455C-9EA6-DF929625EA0E}">
        <p15:presenceInfo xmlns:p15="http://schemas.microsoft.com/office/powerpoint/2012/main" userId="075f14a0ffea5f7f" providerId="Windows Live"/>
      </p:ext>
    </p:extLst>
  </p:cmAuthor>
  <p:cmAuthor id="2" name="Yeng Shiow Lim" initials="YSL" lastIdx="1" clrIdx="1">
    <p:extLst>
      <p:ext uri="{19B8F6BF-5375-455C-9EA6-DF929625EA0E}">
        <p15:presenceInfo xmlns:p15="http://schemas.microsoft.com/office/powerpoint/2012/main" userId="385ee0dce7a98e8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670D0D"/>
    <a:srgbClr val="B7E3D6"/>
    <a:srgbClr val="8F2407"/>
    <a:srgbClr val="D4D6C4"/>
    <a:srgbClr val="FFFFCC"/>
    <a:srgbClr val="FFFFFF"/>
    <a:srgbClr val="A81863"/>
    <a:srgbClr val="325C9A"/>
    <a:srgbClr val="5339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19" autoAdjust="0"/>
    <p:restoredTop sz="75472" autoAdjust="0"/>
  </p:normalViewPr>
  <p:slideViewPr>
    <p:cSldViewPr>
      <p:cViewPr varScale="1">
        <p:scale>
          <a:sx n="54" d="100"/>
          <a:sy n="54" d="100"/>
        </p:scale>
        <p:origin x="717" y="4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49FC77-4C07-4250-9504-1442D3B1CB40}" type="datetimeFigureOut">
              <a:rPr lang="en-US" smtClean="0"/>
              <a:pPr/>
              <a:t>4/8/2022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770A47A-5C7E-436F-BE97-00A4918567C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oss-roads.org/prayer-2022-04.php"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pray30days.or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pPr algn="l" fontAlgn="base"/>
            <a:endParaRPr lang="zh-CN" altLang="en-US" b="0" i="0" dirty="0">
              <a:solidFill>
                <a:srgbClr val="585858"/>
              </a:solidFill>
              <a:effectLst/>
              <a:latin typeface="Lato" panose="020F0502020204030203" pitchFamily="34" charset="0"/>
            </a:endParaRPr>
          </a:p>
          <a:p>
            <a:pPr algn="l" fontAlgn="base"/>
            <a:r>
              <a:rPr lang="zh-CN" altLang="en-US" b="0" i="0" dirty="0">
                <a:solidFill>
                  <a:srgbClr val="585858"/>
                </a:solidFill>
                <a:effectLst/>
                <a:latin typeface="Lato" panose="020F0502020204030203" pitchFamily="34" charset="0"/>
              </a:rPr>
              <a:t>基督徒应有的认知：</a:t>
            </a:r>
          </a:p>
          <a:p>
            <a:pPr algn="l" fontAlgn="base"/>
            <a:r>
              <a:rPr lang="zh-CN" altLang="en-US" b="0" i="0" dirty="0">
                <a:solidFill>
                  <a:srgbClr val="585858"/>
                </a:solidFill>
                <a:effectLst/>
                <a:latin typeface="Lato" panose="020F0502020204030203" pitchFamily="34" charset="0"/>
              </a:rPr>
              <a:t>基督徒若是能真正了解伊斯兰</a:t>
            </a:r>
            <a:r>
              <a:rPr lang="en-US" altLang="zh-CN" b="0" i="0" dirty="0">
                <a:solidFill>
                  <a:srgbClr val="585858"/>
                </a:solidFill>
                <a:effectLst/>
                <a:latin typeface="Lato" panose="020F0502020204030203" pitchFamily="34" charset="0"/>
              </a:rPr>
              <a:t>(</a:t>
            </a:r>
            <a:r>
              <a:rPr lang="zh-CN" altLang="en-US" b="0" i="0" dirty="0">
                <a:solidFill>
                  <a:srgbClr val="585858"/>
                </a:solidFill>
                <a:effectLst/>
                <a:latin typeface="Lato" panose="020F0502020204030203" pitchFamily="34" charset="0"/>
              </a:rPr>
              <a:t>源自穆罕默德</a:t>
            </a:r>
            <a:r>
              <a:rPr lang="en-US" altLang="zh-CN" b="0" i="0" dirty="0">
                <a:solidFill>
                  <a:srgbClr val="585858"/>
                </a:solidFill>
                <a:effectLst/>
                <a:latin typeface="Lato" panose="020F0502020204030203" pitchFamily="34" charset="0"/>
              </a:rPr>
              <a:t>)</a:t>
            </a:r>
            <a:r>
              <a:rPr lang="zh-CN" altLang="en-US" b="0" i="0" dirty="0">
                <a:solidFill>
                  <a:srgbClr val="585858"/>
                </a:solidFill>
                <a:effectLst/>
                <a:latin typeface="Lato" panose="020F0502020204030203" pitchFamily="34" charset="0"/>
              </a:rPr>
              <a:t>的属灵底蕴，必定可以认清两件事实：</a:t>
            </a:r>
          </a:p>
          <a:p>
            <a:pPr algn="l" fontAlgn="base"/>
            <a:r>
              <a:rPr lang="zh-CN" altLang="en-US" b="1" i="0" dirty="0">
                <a:solidFill>
                  <a:srgbClr val="585858"/>
                </a:solidFill>
                <a:effectLst/>
                <a:latin typeface="Lato" panose="020F0502020204030203" pitchFamily="34" charset="0"/>
              </a:rPr>
              <a:t>一、伊斯兰的属灵本质就是充满敌意的，而穆斯林是身不由己被此黑暗权势綑绑的人。</a:t>
            </a:r>
          </a:p>
          <a:p>
            <a:pPr algn="l" fontAlgn="base"/>
            <a:r>
              <a:rPr lang="zh-CN" altLang="en-US" b="1" i="0" dirty="0">
                <a:solidFill>
                  <a:srgbClr val="585858"/>
                </a:solidFill>
                <a:effectLst/>
                <a:latin typeface="Lato" panose="020F0502020204030203" pitchFamily="34" charset="0"/>
              </a:rPr>
              <a:t>二、穆罕默德的「被拒绝」根源是从基督徒而来的。因此，伊斯兰属灵上是敌视基督徒的。</a:t>
            </a:r>
          </a:p>
          <a:p>
            <a:pPr algn="l" fontAlgn="base"/>
            <a:endParaRPr lang="zh-CN" altLang="en-US" b="0" i="0" dirty="0">
              <a:solidFill>
                <a:srgbClr val="585858"/>
              </a:solidFill>
              <a:effectLst/>
              <a:latin typeface="Lato" panose="020F0502020204030203" pitchFamily="34" charset="0"/>
            </a:endParaRPr>
          </a:p>
          <a:p>
            <a:pPr algn="l" fontAlgn="base"/>
            <a:r>
              <a:rPr lang="zh-CN" altLang="en-US" b="0" i="0" dirty="0">
                <a:solidFill>
                  <a:srgbClr val="585858"/>
                </a:solidFill>
                <a:effectLst/>
                <a:latin typeface="Lato" panose="020F0502020204030203" pitchFamily="34" charset="0"/>
              </a:rPr>
              <a:t>也就是说，基督徒一方面要怜悯穆斯林被黑暗权势所辖制的苦境，不要轻易地将穆斯林与恐怖份子画上等号；另一方面，要明白追随耶稣之人，绝对是伊斯兰属灵权势所要攻击的目标。简而言之，基督徒的使命是要去抢救穆斯林，同时也要保护好自己。</a:t>
            </a:r>
          </a:p>
          <a:p>
            <a:pPr algn="l" fontAlgn="base"/>
            <a:endParaRPr lang="zh-CN" altLang="en-US" b="0" i="0" dirty="0">
              <a:solidFill>
                <a:srgbClr val="585858"/>
              </a:solidFill>
              <a:effectLst/>
              <a:latin typeface="Lato" panose="020F0502020204030203" pitchFamily="34" charset="0"/>
            </a:endParaRPr>
          </a:p>
          <a:p>
            <a:pPr algn="l" fontAlgn="base"/>
            <a:r>
              <a:rPr lang="zh-CN" altLang="en-US" b="1" i="0" dirty="0">
                <a:solidFill>
                  <a:srgbClr val="585858"/>
                </a:solidFill>
                <a:effectLst/>
                <a:latin typeface="Lato" panose="020F0502020204030203" pitchFamily="34" charset="0"/>
              </a:rPr>
              <a:t>一切苦毒、恼恨、忿怒、嚷闹、毁谤，并一切的恶毒，都当从你们中间除掉。</a:t>
            </a:r>
            <a:r>
              <a:rPr lang="en-US" altLang="zh-CN" b="1" i="0" dirty="0">
                <a:solidFill>
                  <a:srgbClr val="585858"/>
                </a:solidFill>
                <a:effectLst/>
                <a:latin typeface="Lato" panose="020F0502020204030203" pitchFamily="34" charset="0"/>
              </a:rPr>
              <a:t>(</a:t>
            </a:r>
            <a:r>
              <a:rPr lang="zh-CN" altLang="en-US" b="1" i="0" dirty="0">
                <a:solidFill>
                  <a:srgbClr val="585858"/>
                </a:solidFill>
                <a:effectLst/>
                <a:latin typeface="Lato" panose="020F0502020204030203" pitchFamily="34" charset="0"/>
              </a:rPr>
              <a:t>弗</a:t>
            </a:r>
            <a:r>
              <a:rPr lang="en-US" altLang="zh-CN" b="1" i="0" dirty="0">
                <a:solidFill>
                  <a:srgbClr val="585858"/>
                </a:solidFill>
                <a:effectLst/>
                <a:latin typeface="Lato" panose="020F0502020204030203" pitchFamily="34" charset="0"/>
              </a:rPr>
              <a:t>4:31)</a:t>
            </a:r>
          </a:p>
          <a:p>
            <a:pPr algn="l" fontAlgn="base"/>
            <a:endParaRPr lang="en-US" altLang="zh-CN" b="0" i="0" dirty="0">
              <a:solidFill>
                <a:srgbClr val="585858"/>
              </a:solidFill>
              <a:effectLst/>
              <a:latin typeface="Lato" panose="020F0502020204030203" pitchFamily="34" charset="0"/>
            </a:endParaRPr>
          </a:p>
          <a:p>
            <a:pPr algn="l" fontAlgn="base"/>
            <a:r>
              <a:rPr lang="zh-CN" altLang="en-US" b="0" i="0" dirty="0">
                <a:solidFill>
                  <a:srgbClr val="585858"/>
                </a:solidFill>
                <a:effectLst/>
                <a:latin typeface="Lato" panose="020F0502020204030203" pitchFamily="34" charset="0"/>
              </a:rPr>
              <a:t>电影</a:t>
            </a:r>
            <a:r>
              <a:rPr lang="en-US" altLang="zh-CN" b="0" i="0" dirty="0">
                <a:solidFill>
                  <a:srgbClr val="585858"/>
                </a:solidFill>
                <a:effectLst/>
                <a:latin typeface="Lato" panose="020F0502020204030203" pitchFamily="34" charset="0"/>
              </a:rPr>
              <a:t>《</a:t>
            </a:r>
            <a:r>
              <a:rPr lang="zh-CN" altLang="en-US" b="0" i="0" dirty="0">
                <a:solidFill>
                  <a:srgbClr val="585858"/>
                </a:solidFill>
                <a:effectLst/>
                <a:latin typeface="Lato" panose="020F0502020204030203" pitchFamily="34" charset="0"/>
              </a:rPr>
              <a:t>复仇者联盟最终之战</a:t>
            </a:r>
            <a:r>
              <a:rPr lang="en-US" altLang="zh-CN" b="0" i="0" dirty="0">
                <a:solidFill>
                  <a:srgbClr val="585858"/>
                </a:solidFill>
                <a:effectLst/>
                <a:latin typeface="Lato" panose="020F0502020204030203" pitchFamily="34" charset="0"/>
              </a:rPr>
              <a:t>》</a:t>
            </a:r>
            <a:r>
              <a:rPr lang="zh-CN" altLang="en-US" b="0" i="0" dirty="0">
                <a:solidFill>
                  <a:srgbClr val="585858"/>
                </a:solidFill>
                <a:effectLst/>
                <a:latin typeface="Lato" panose="020F0502020204030203" pitchFamily="34" charset="0"/>
              </a:rPr>
              <a:t>的高潮部份，就是正反两派人马的超级大火拼。</a:t>
            </a:r>
            <a:br>
              <a:rPr lang="zh-CN" altLang="en-US" b="0" i="0" dirty="0">
                <a:solidFill>
                  <a:srgbClr val="585858"/>
                </a:solidFill>
                <a:effectLst/>
                <a:latin typeface="Lato" panose="020F0502020204030203" pitchFamily="34" charset="0"/>
              </a:rPr>
            </a:br>
            <a:r>
              <a:rPr lang="zh-CN" altLang="en-US" b="0" i="0" dirty="0">
                <a:solidFill>
                  <a:srgbClr val="585858"/>
                </a:solidFill>
                <a:effectLst/>
                <a:latin typeface="Lato" panose="020F0502020204030203" pitchFamily="34" charset="0"/>
              </a:rPr>
              <a:t>复仇者们虽然身负异能，最后也要打群架的。</a:t>
            </a:r>
            <a:br>
              <a:rPr lang="zh-CN" altLang="en-US" b="0" i="0" dirty="0">
                <a:solidFill>
                  <a:srgbClr val="585858"/>
                </a:solidFill>
                <a:effectLst/>
                <a:latin typeface="Lato" panose="020F0502020204030203" pitchFamily="34" charset="0"/>
              </a:rPr>
            </a:br>
            <a:r>
              <a:rPr lang="zh-CN" altLang="en-US" b="0" i="0" dirty="0">
                <a:solidFill>
                  <a:srgbClr val="585858"/>
                </a:solidFill>
                <a:effectLst/>
                <a:latin typeface="Lato" panose="020F0502020204030203" pitchFamily="34" charset="0"/>
              </a:rPr>
              <a:t>反观基督徒，当然不是倚靠势力和才能，我们倚靠的是神的灵，但我们也要合一！</a:t>
            </a:r>
          </a:p>
          <a:p>
            <a:pPr algn="l" fontAlgn="base"/>
            <a:r>
              <a:rPr lang="zh-CN" altLang="en-US" b="0" i="0" dirty="0">
                <a:solidFill>
                  <a:srgbClr val="585858"/>
                </a:solidFill>
                <a:effectLst/>
                <a:latin typeface="Lato" panose="020F0502020204030203" pitchFamily="34" charset="0"/>
              </a:rPr>
              <a:t>神给我们祷告的权柄，但也叮嘱我们要同心合意地祷告，不只要为拯救灵魂祷告，</a:t>
            </a:r>
            <a:br>
              <a:rPr lang="zh-CN" altLang="en-US" b="0" i="0" dirty="0">
                <a:solidFill>
                  <a:srgbClr val="585858"/>
                </a:solidFill>
                <a:effectLst/>
                <a:latin typeface="Lato" panose="020F0502020204030203" pitchFamily="34" charset="0"/>
              </a:rPr>
            </a:br>
            <a:r>
              <a:rPr lang="zh-CN" altLang="en-US" b="0" i="0" dirty="0">
                <a:solidFill>
                  <a:srgbClr val="585858"/>
                </a:solidFill>
                <a:effectLst/>
                <a:latin typeface="Lato" panose="020F0502020204030203" pitchFamily="34" charset="0"/>
              </a:rPr>
              <a:t>也为了要把一切恶毒「从你们当中除掉」，这裡的「你们」不就是「我们」吗？</a:t>
            </a:r>
            <a:br>
              <a:rPr lang="zh-CN" altLang="en-US" b="0" i="0" dirty="0">
                <a:solidFill>
                  <a:srgbClr val="585858"/>
                </a:solidFill>
                <a:effectLst/>
                <a:latin typeface="Lato" panose="020F0502020204030203" pitchFamily="34" charset="0"/>
              </a:rPr>
            </a:br>
            <a:r>
              <a:rPr lang="zh-CN" altLang="en-US" b="0" i="0" dirty="0">
                <a:solidFill>
                  <a:srgbClr val="585858"/>
                </a:solidFill>
                <a:effectLst/>
                <a:latin typeface="Lato" panose="020F0502020204030203" pitchFamily="34" charset="0"/>
              </a:rPr>
              <a:t>我们这群伊斯兰念兹在兹要摧毁的基督门徒！</a:t>
            </a:r>
          </a:p>
          <a:p>
            <a:pPr algn="l" fontAlgn="base"/>
            <a:endParaRPr lang="zh-CN" altLang="en-US" b="0" i="0" dirty="0">
              <a:solidFill>
                <a:srgbClr val="585858"/>
              </a:solidFill>
              <a:effectLst/>
              <a:latin typeface="Lato" panose="020F0502020204030203" pitchFamily="34" charset="0"/>
            </a:endParaRPr>
          </a:p>
          <a:p>
            <a:pPr algn="l" fontAlgn="base"/>
            <a:r>
              <a:rPr lang="zh-CN" altLang="en-US" b="0" i="0" dirty="0">
                <a:solidFill>
                  <a:srgbClr val="585858"/>
                </a:solidFill>
                <a:effectLst/>
                <a:latin typeface="Lato" panose="020F0502020204030203" pitchFamily="34" charset="0"/>
              </a:rPr>
              <a:t>基督徒不能坐以待毙，而且我们还有更大的使命！</a:t>
            </a:r>
            <a:br>
              <a:rPr lang="zh-CN" altLang="en-US" b="0" i="0" dirty="0">
                <a:solidFill>
                  <a:srgbClr val="585858"/>
                </a:solidFill>
                <a:effectLst/>
                <a:latin typeface="Lato" panose="020F0502020204030203" pitchFamily="34" charset="0"/>
              </a:rPr>
            </a:br>
            <a:r>
              <a:rPr lang="zh-CN" altLang="en-US" b="0" i="0" dirty="0">
                <a:solidFill>
                  <a:srgbClr val="585858"/>
                </a:solidFill>
                <a:effectLst/>
                <a:latin typeface="Lato" panose="020F0502020204030203" pitchFamily="34" charset="0"/>
              </a:rPr>
              <a:t>让我们在斋戒月时一起奋兴，为抢救穆斯林，为守护基督徒，齐来祷告！</a:t>
            </a:r>
          </a:p>
          <a:p>
            <a:pPr algn="l" fontAlgn="base"/>
            <a:endParaRPr lang="zh-CN" altLang="en-US" b="0" i="0" dirty="0">
              <a:solidFill>
                <a:srgbClr val="585858"/>
              </a:solidFill>
              <a:effectLst/>
              <a:latin typeface="Lato" panose="020F0502020204030203" pitchFamily="34" charset="0"/>
            </a:endParaRPr>
          </a:p>
          <a:p>
            <a:pPr algn="l" fontAlgn="base"/>
            <a:r>
              <a:rPr lang="zh-CN" altLang="en-US" b="0" i="0" dirty="0">
                <a:solidFill>
                  <a:srgbClr val="585858"/>
                </a:solidFill>
                <a:effectLst/>
                <a:latin typeface="Lato" panose="020F0502020204030203" pitchFamily="34" charset="0"/>
              </a:rPr>
              <a:t> </a:t>
            </a:r>
          </a:p>
          <a:p>
            <a:pPr algn="l" fontAlgn="base"/>
            <a:endParaRPr lang="zh-CN" altLang="en-US" b="0" i="0" dirty="0">
              <a:solidFill>
                <a:srgbClr val="585858"/>
              </a:solidFill>
              <a:effectLst/>
              <a:latin typeface="Lato" panose="020F0502020204030203" pitchFamily="34" charset="0"/>
            </a:endParaRPr>
          </a:p>
          <a:p>
            <a:pPr algn="l" fontAlgn="base"/>
            <a:endParaRPr lang="zh-CN" altLang="en-US" b="0" i="0" dirty="0">
              <a:solidFill>
                <a:srgbClr val="585858"/>
              </a:solidFill>
              <a:effectLst/>
              <a:latin typeface="Lato" panose="020F0502020204030203" pitchFamily="34" charset="0"/>
            </a:endParaRPr>
          </a:p>
        </p:txBody>
      </p:sp>
      <p:sp>
        <p:nvSpPr>
          <p:cNvPr id="4" name="Slide Number Placeholder 3"/>
          <p:cNvSpPr>
            <a:spLocks noGrp="1"/>
          </p:cNvSpPr>
          <p:nvPr>
            <p:ph type="sldNum" sz="quarter" idx="10"/>
          </p:nvPr>
        </p:nvSpPr>
        <p:spPr/>
        <p:txBody>
          <a:bodyPr/>
          <a:lstStyle/>
          <a:p>
            <a:fld id="{4770A47A-5C7E-436F-BE97-00A4918567CB}"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pPr marL="0" marR="0" lvl="0" indent="0">
              <a:lnSpc>
                <a:spcPct val="107000"/>
              </a:lnSpc>
              <a:spcBef>
                <a:spcPts val="0"/>
              </a:spcBef>
              <a:spcAft>
                <a:spcPts val="800"/>
              </a:spcAft>
              <a:buFont typeface="Arial" panose="020B0604020202020204" pitchFamily="34" charset="0"/>
              <a:buNone/>
              <a:tabLst>
                <a:tab pos="457200" algn="l"/>
                <a:tab pos="640080" algn="l"/>
                <a:tab pos="1371600" algn="l"/>
                <a:tab pos="1828800" algn="l"/>
              </a:tabLst>
            </a:pPr>
            <a:r>
              <a:rPr lang="zh-CN" altLang="en-US" sz="1200" b="0" dirty="0">
                <a:solidFill>
                  <a:srgbClr val="4D5156"/>
                </a:solidFill>
                <a:effectLst/>
                <a:latin typeface="+mn-ea"/>
                <a:cs typeface="Times New Roman" panose="02020603050405020304" pitchFamily="18" charset="0"/>
              </a:rPr>
              <a:t>全球穆斯林人口：</a:t>
            </a:r>
            <a:endParaRPr lang="en-US" sz="1200" b="0" dirty="0">
              <a:solidFill>
                <a:srgbClr val="4D5156"/>
              </a:solidFill>
              <a:effectLst/>
              <a:latin typeface="+mn-ea"/>
              <a:cs typeface="Times New Roman" panose="02020603050405020304" pitchFamily="18" charset="0"/>
            </a:endParaRPr>
          </a:p>
          <a:p>
            <a:pPr marL="0" marR="0" lvl="0" indent="-228600">
              <a:lnSpc>
                <a:spcPct val="107000"/>
              </a:lnSpc>
              <a:spcBef>
                <a:spcPts val="0"/>
              </a:spcBef>
              <a:spcAft>
                <a:spcPts val="800"/>
              </a:spcAft>
              <a:buFont typeface="Arial" panose="020B0604020202020204" pitchFamily="34" charset="0"/>
              <a:buChar char="•"/>
              <a:tabLst>
                <a:tab pos="457200" algn="l"/>
                <a:tab pos="640080" algn="l"/>
                <a:tab pos="1371600" algn="l"/>
                <a:tab pos="1828800" algn="l"/>
              </a:tabLst>
            </a:pPr>
            <a:r>
              <a:rPr lang="en-US" sz="1200" b="1" dirty="0">
                <a:solidFill>
                  <a:srgbClr val="4D5156"/>
                </a:solidFill>
                <a:effectLst/>
                <a:latin typeface="+mn-ea"/>
                <a:cs typeface="Times New Roman" panose="02020603050405020304" pitchFamily="18" charset="0"/>
              </a:rPr>
              <a:t>2000年	13</a:t>
            </a:r>
            <a:r>
              <a:rPr lang="zh-CN" altLang="en-US" sz="1200" b="1" dirty="0">
                <a:solidFill>
                  <a:srgbClr val="4D5156"/>
                </a:solidFill>
                <a:effectLst/>
                <a:latin typeface="+mn-ea"/>
                <a:cs typeface="Times New Roman" panose="02020603050405020304" pitchFamily="18" charset="0"/>
              </a:rPr>
              <a:t>亿</a:t>
            </a:r>
            <a:endParaRPr lang="en-US" sz="1200" b="1" dirty="0">
              <a:solidFill>
                <a:srgbClr val="4D5156"/>
              </a:solidFill>
              <a:effectLst/>
              <a:latin typeface="+mn-ea"/>
              <a:cs typeface="Times New Roman" panose="02020603050405020304" pitchFamily="18" charset="0"/>
            </a:endParaRPr>
          </a:p>
          <a:p>
            <a:pPr marL="0" marR="0" lvl="0" indent="-228600">
              <a:lnSpc>
                <a:spcPct val="107000"/>
              </a:lnSpc>
              <a:spcBef>
                <a:spcPts val="0"/>
              </a:spcBef>
              <a:spcAft>
                <a:spcPts val="800"/>
              </a:spcAft>
              <a:buFont typeface="Arial" panose="020B0604020202020204" pitchFamily="34" charset="0"/>
              <a:buChar char="•"/>
              <a:tabLst>
                <a:tab pos="457200" algn="l"/>
                <a:tab pos="640080" algn="l"/>
                <a:tab pos="1371600" algn="l"/>
                <a:tab pos="1828800" algn="l"/>
              </a:tabLst>
            </a:pPr>
            <a:r>
              <a:rPr lang="en-US" sz="1200" b="1" dirty="0">
                <a:solidFill>
                  <a:srgbClr val="4D5156"/>
                </a:solidFill>
                <a:latin typeface="+mn-ea"/>
                <a:cs typeface="Times New Roman" panose="02020603050405020304" pitchFamily="18" charset="0"/>
              </a:rPr>
              <a:t>2022年	19.4</a:t>
            </a:r>
            <a:r>
              <a:rPr lang="zh-CN" altLang="en-US" sz="1200" b="1" dirty="0">
                <a:solidFill>
                  <a:srgbClr val="4D5156"/>
                </a:solidFill>
                <a:latin typeface="+mn-ea"/>
                <a:cs typeface="Times New Roman" panose="02020603050405020304" pitchFamily="18" charset="0"/>
              </a:rPr>
              <a:t>亿</a:t>
            </a:r>
            <a:endParaRPr lang="en-US" sz="1200" b="1" dirty="0">
              <a:solidFill>
                <a:srgbClr val="4D5156"/>
              </a:solidFill>
              <a:effectLst/>
              <a:latin typeface="+mn-ea"/>
              <a:cs typeface="Times New Roman" panose="02020603050405020304" pitchFamily="18" charset="0"/>
            </a:endParaRPr>
          </a:p>
          <a:p>
            <a:pPr marL="0" marR="0" lvl="0" indent="-228600">
              <a:lnSpc>
                <a:spcPct val="107000"/>
              </a:lnSpc>
              <a:spcBef>
                <a:spcPts val="0"/>
              </a:spcBef>
              <a:spcAft>
                <a:spcPts val="800"/>
              </a:spcAft>
              <a:buFont typeface="+mj-lt"/>
              <a:buAutoNum type="arabicPeriod"/>
              <a:tabLst>
                <a:tab pos="457200" algn="l"/>
                <a:tab pos="640080" algn="l"/>
                <a:tab pos="1371600" algn="l"/>
                <a:tab pos="1828800" algn="l"/>
              </a:tabLst>
            </a:pPr>
            <a:endParaRPr lang="en-US" sz="1200" dirty="0">
              <a:latin typeface="+mn-ea"/>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主要穆斯林集中国家人口：</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印尼 ：	</a:t>
            </a:r>
            <a:r>
              <a:rPr lang="en-MY" altLang="zh-CN" sz="1200" b="0" dirty="0">
                <a:solidFill>
                  <a:srgbClr val="4D5156"/>
                </a:solidFill>
                <a:effectLst/>
                <a:latin typeface="+mn-ea"/>
                <a:cs typeface="Times New Roman" panose="02020603050405020304" pitchFamily="18" charset="0"/>
              </a:rPr>
              <a:t>	</a:t>
            </a:r>
            <a:r>
              <a:rPr lang="en-US" altLang="zh-CN" sz="1200" b="0" dirty="0">
                <a:solidFill>
                  <a:srgbClr val="4D5156"/>
                </a:solidFill>
                <a:effectLst/>
                <a:latin typeface="+mn-ea"/>
                <a:cs typeface="Times New Roman" panose="02020603050405020304" pitchFamily="18" charset="0"/>
              </a:rPr>
              <a:t>2</a:t>
            </a:r>
            <a:r>
              <a:rPr lang="zh-CN" altLang="en-US" sz="1200" b="0" dirty="0">
                <a:solidFill>
                  <a:srgbClr val="4D5156"/>
                </a:solidFill>
                <a:effectLst/>
                <a:latin typeface="+mn-ea"/>
                <a:cs typeface="Times New Roman" panose="02020603050405020304" pitchFamily="18" charset="0"/>
              </a:rPr>
              <a:t>亿</a:t>
            </a:r>
            <a:r>
              <a:rPr lang="en-US" altLang="zh-CN" sz="1200" b="0" dirty="0">
                <a:solidFill>
                  <a:srgbClr val="4D5156"/>
                </a:solidFill>
                <a:effectLst/>
                <a:latin typeface="+mn-ea"/>
                <a:cs typeface="Times New Roman" panose="02020603050405020304" pitchFamily="18" charset="0"/>
              </a:rPr>
              <a:t>3</a:t>
            </a:r>
            <a:r>
              <a:rPr lang="zh-CN" altLang="en-US" sz="1200" b="0" dirty="0">
                <a:solidFill>
                  <a:srgbClr val="4D5156"/>
                </a:solidFill>
                <a:effectLst/>
                <a:latin typeface="+mn-ea"/>
                <a:cs typeface="Times New Roman" panose="02020603050405020304" pitchFamily="18" charset="0"/>
              </a:rPr>
              <a:t>千万</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巴基斯坦 ：	</a:t>
            </a:r>
            <a:r>
              <a:rPr lang="en-US" altLang="zh-CN" sz="1200" b="0" dirty="0">
                <a:solidFill>
                  <a:srgbClr val="4D5156"/>
                </a:solidFill>
                <a:effectLst/>
                <a:latin typeface="+mn-ea"/>
                <a:cs typeface="Times New Roman" panose="02020603050405020304" pitchFamily="18" charset="0"/>
              </a:rPr>
              <a:t>2</a:t>
            </a:r>
            <a:r>
              <a:rPr lang="zh-CN" altLang="en-US" sz="1200" b="0" dirty="0">
                <a:solidFill>
                  <a:srgbClr val="4D5156"/>
                </a:solidFill>
                <a:effectLst/>
                <a:latin typeface="+mn-ea"/>
                <a:cs typeface="Times New Roman" panose="02020603050405020304" pitchFamily="18" charset="0"/>
              </a:rPr>
              <a:t>亿</a:t>
            </a:r>
            <a:r>
              <a:rPr lang="en-US" altLang="zh-CN" sz="1200" b="0" dirty="0">
                <a:solidFill>
                  <a:srgbClr val="4D5156"/>
                </a:solidFill>
                <a:effectLst/>
                <a:latin typeface="+mn-ea"/>
                <a:cs typeface="Times New Roman" panose="02020603050405020304" pitchFamily="18" charset="0"/>
              </a:rPr>
              <a:t>1</a:t>
            </a:r>
            <a:r>
              <a:rPr lang="zh-CN" altLang="en-US" sz="1200" b="0" dirty="0">
                <a:solidFill>
                  <a:srgbClr val="4D5156"/>
                </a:solidFill>
                <a:effectLst/>
                <a:latin typeface="+mn-ea"/>
                <a:cs typeface="Times New Roman" panose="02020603050405020304" pitchFamily="18" charset="0"/>
              </a:rPr>
              <a:t>千万</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印度：	</a:t>
            </a:r>
            <a:r>
              <a:rPr lang="en-MY" altLang="zh-CN" sz="1200" b="0" dirty="0">
                <a:solidFill>
                  <a:srgbClr val="4D5156"/>
                </a:solidFill>
                <a:effectLst/>
                <a:latin typeface="+mn-ea"/>
                <a:cs typeface="Times New Roman" panose="02020603050405020304" pitchFamily="18" charset="0"/>
              </a:rPr>
              <a:t>	</a:t>
            </a:r>
            <a:r>
              <a:rPr lang="en-US" altLang="zh-CN" sz="1200" b="0" dirty="0">
                <a:solidFill>
                  <a:srgbClr val="4D5156"/>
                </a:solidFill>
                <a:effectLst/>
                <a:latin typeface="+mn-ea"/>
                <a:cs typeface="Times New Roman" panose="02020603050405020304" pitchFamily="18" charset="0"/>
              </a:rPr>
              <a:t>2</a:t>
            </a:r>
            <a:r>
              <a:rPr lang="zh-CN" altLang="en-US" sz="1200" b="0" dirty="0">
                <a:solidFill>
                  <a:srgbClr val="4D5156"/>
                </a:solidFill>
                <a:effectLst/>
                <a:latin typeface="+mn-ea"/>
                <a:cs typeface="Times New Roman" panose="02020603050405020304" pitchFamily="18" charset="0"/>
              </a:rPr>
              <a:t>亿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孟加拉 ：	</a:t>
            </a:r>
            <a:r>
              <a:rPr lang="en-US" altLang="zh-CN" sz="1200" b="0" dirty="0">
                <a:solidFill>
                  <a:srgbClr val="4D5156"/>
                </a:solidFill>
                <a:effectLst/>
                <a:latin typeface="+mn-ea"/>
                <a:cs typeface="Times New Roman" panose="02020603050405020304" pitchFamily="18" charset="0"/>
              </a:rPr>
              <a:t>1</a:t>
            </a:r>
            <a:r>
              <a:rPr lang="zh-CN" altLang="en-US" sz="1200" b="0" dirty="0">
                <a:solidFill>
                  <a:srgbClr val="4D5156"/>
                </a:solidFill>
                <a:effectLst/>
                <a:latin typeface="+mn-ea"/>
                <a:cs typeface="Times New Roman" panose="02020603050405020304" pitchFamily="18" charset="0"/>
              </a:rPr>
              <a:t>亿</a:t>
            </a:r>
            <a:r>
              <a:rPr lang="en-US" altLang="zh-CN" sz="1200" b="0" dirty="0">
                <a:solidFill>
                  <a:srgbClr val="4D5156"/>
                </a:solidFill>
                <a:effectLst/>
                <a:latin typeface="+mn-ea"/>
                <a:cs typeface="Times New Roman" panose="02020603050405020304" pitchFamily="18" charset="0"/>
              </a:rPr>
              <a:t>5</a:t>
            </a:r>
            <a:r>
              <a:rPr lang="zh-CN" altLang="en-US" sz="1200" b="0" dirty="0">
                <a:solidFill>
                  <a:srgbClr val="4D5156"/>
                </a:solidFill>
                <a:effectLst/>
                <a:latin typeface="+mn-ea"/>
                <a:cs typeface="Times New Roman" panose="02020603050405020304" pitchFamily="18" charset="0"/>
              </a:rPr>
              <a:t>千万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奈及利亚 ：	</a:t>
            </a:r>
            <a:r>
              <a:rPr lang="en-US" altLang="zh-CN" sz="1200" b="0" dirty="0">
                <a:solidFill>
                  <a:srgbClr val="4D5156"/>
                </a:solidFill>
                <a:effectLst/>
                <a:latin typeface="+mn-ea"/>
                <a:cs typeface="Times New Roman" panose="02020603050405020304" pitchFamily="18" charset="0"/>
              </a:rPr>
              <a:t>1</a:t>
            </a:r>
            <a:r>
              <a:rPr lang="zh-CN" altLang="en-US" sz="1200" b="0" dirty="0">
                <a:solidFill>
                  <a:srgbClr val="4D5156"/>
                </a:solidFill>
                <a:effectLst/>
                <a:latin typeface="+mn-ea"/>
                <a:cs typeface="Times New Roman" panose="02020603050405020304" pitchFamily="18" charset="0"/>
              </a:rPr>
              <a:t>亿</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中国：	</a:t>
            </a:r>
            <a:r>
              <a:rPr lang="en-MY" altLang="zh-CN" sz="1200" b="0" dirty="0">
                <a:solidFill>
                  <a:srgbClr val="4D5156"/>
                </a:solidFill>
                <a:effectLst/>
                <a:latin typeface="+mn-ea"/>
                <a:cs typeface="Times New Roman" panose="02020603050405020304" pitchFamily="18" charset="0"/>
              </a:rPr>
              <a:t>	</a:t>
            </a:r>
            <a:r>
              <a:rPr lang="en-US" altLang="zh-CN" sz="1200" b="0" dirty="0">
                <a:solidFill>
                  <a:srgbClr val="4D5156"/>
                </a:solidFill>
                <a:effectLst/>
                <a:latin typeface="+mn-ea"/>
                <a:cs typeface="Times New Roman" panose="02020603050405020304" pitchFamily="18" charset="0"/>
              </a:rPr>
              <a:t>2</a:t>
            </a:r>
            <a:r>
              <a:rPr lang="zh-CN" altLang="en-US" sz="1200" b="0" dirty="0">
                <a:solidFill>
                  <a:srgbClr val="4D5156"/>
                </a:solidFill>
                <a:effectLst/>
                <a:latin typeface="+mn-ea"/>
                <a:cs typeface="Times New Roman" panose="02020603050405020304" pitchFamily="18" charset="0"/>
              </a:rPr>
              <a:t>千</a:t>
            </a:r>
            <a:r>
              <a:rPr lang="en-US" altLang="zh-CN" sz="1200" b="0" dirty="0">
                <a:solidFill>
                  <a:srgbClr val="4D5156"/>
                </a:solidFill>
                <a:effectLst/>
                <a:latin typeface="+mn-ea"/>
                <a:cs typeface="Times New Roman" panose="02020603050405020304" pitchFamily="18" charset="0"/>
              </a:rPr>
              <a:t>8</a:t>
            </a:r>
            <a:r>
              <a:rPr lang="zh-CN" altLang="en-US" sz="1200" b="0" dirty="0">
                <a:solidFill>
                  <a:srgbClr val="4D5156"/>
                </a:solidFill>
                <a:effectLst/>
                <a:latin typeface="+mn-ea"/>
                <a:cs typeface="Times New Roman" panose="02020603050405020304" pitchFamily="18" charset="0"/>
              </a:rPr>
              <a:t>百万</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马来西亚：	</a:t>
            </a:r>
            <a:r>
              <a:rPr lang="en-US" altLang="zh-CN" sz="1200" b="0" dirty="0">
                <a:solidFill>
                  <a:srgbClr val="4D5156"/>
                </a:solidFill>
                <a:effectLst/>
                <a:latin typeface="+mn-ea"/>
                <a:cs typeface="Times New Roman" panose="02020603050405020304" pitchFamily="18" charset="0"/>
              </a:rPr>
              <a:t>1</a:t>
            </a:r>
            <a:r>
              <a:rPr lang="zh-CN" altLang="en-US" sz="1200" b="0" dirty="0">
                <a:solidFill>
                  <a:srgbClr val="4D5156"/>
                </a:solidFill>
                <a:effectLst/>
                <a:latin typeface="+mn-ea"/>
                <a:cs typeface="Times New Roman" panose="02020603050405020304" pitchFamily="18" charset="0"/>
              </a:rPr>
              <a:t>千</a:t>
            </a:r>
            <a:r>
              <a:rPr lang="en-US" altLang="zh-CN" sz="1200" b="0" dirty="0">
                <a:solidFill>
                  <a:srgbClr val="4D5156"/>
                </a:solidFill>
                <a:effectLst/>
                <a:latin typeface="+mn-ea"/>
                <a:cs typeface="Times New Roman" panose="02020603050405020304" pitchFamily="18" charset="0"/>
              </a:rPr>
              <a:t>9</a:t>
            </a:r>
            <a:r>
              <a:rPr lang="zh-CN" altLang="en-US" sz="1200" b="0" dirty="0">
                <a:solidFill>
                  <a:srgbClr val="4D5156"/>
                </a:solidFill>
                <a:effectLst/>
                <a:latin typeface="+mn-ea"/>
                <a:cs typeface="Times New Roman" panose="02020603050405020304" pitchFamily="18" charset="0"/>
              </a:rPr>
              <a:t>百万</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美国：	</a:t>
            </a:r>
            <a:r>
              <a:rPr lang="en-MY" altLang="zh-CN" sz="1200" b="0" dirty="0">
                <a:solidFill>
                  <a:srgbClr val="4D5156"/>
                </a:solidFill>
                <a:effectLst/>
                <a:latin typeface="+mn-ea"/>
                <a:cs typeface="Times New Roman" panose="02020603050405020304" pitchFamily="18" charset="0"/>
              </a:rPr>
              <a:t>	</a:t>
            </a:r>
            <a:r>
              <a:rPr lang="en-US" altLang="zh-CN" sz="1200" b="0" dirty="0">
                <a:solidFill>
                  <a:srgbClr val="4D5156"/>
                </a:solidFill>
                <a:effectLst/>
                <a:latin typeface="+mn-ea"/>
                <a:cs typeface="Times New Roman" panose="02020603050405020304" pitchFamily="18" charset="0"/>
              </a:rPr>
              <a:t>345</a:t>
            </a:r>
            <a:r>
              <a:rPr lang="zh-CN" altLang="en-US" sz="1200" b="0" dirty="0">
                <a:solidFill>
                  <a:srgbClr val="4D5156"/>
                </a:solidFill>
                <a:effectLst/>
                <a:latin typeface="+mn-ea"/>
                <a:cs typeface="Times New Roman" panose="02020603050405020304" pitchFamily="18" charset="0"/>
              </a:rPr>
              <a:t>万</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新加坡：	</a:t>
            </a:r>
            <a:r>
              <a:rPr lang="en-US" altLang="zh-CN" sz="1200" b="0" dirty="0">
                <a:solidFill>
                  <a:srgbClr val="4D5156"/>
                </a:solidFill>
                <a:effectLst/>
                <a:latin typeface="+mn-ea"/>
                <a:cs typeface="Times New Roman" panose="02020603050405020304" pitchFamily="18" charset="0"/>
              </a:rPr>
              <a:t>32</a:t>
            </a:r>
            <a:r>
              <a:rPr lang="zh-CN" altLang="en-US" sz="1200" b="0" dirty="0">
                <a:solidFill>
                  <a:srgbClr val="4D5156"/>
                </a:solidFill>
                <a:effectLst/>
                <a:latin typeface="+mn-ea"/>
                <a:cs typeface="Times New Roman" panose="02020603050405020304" pitchFamily="18" charset="0"/>
              </a:rPr>
              <a:t>万</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香港：	</a:t>
            </a:r>
            <a:r>
              <a:rPr lang="en-MY" altLang="zh-CN" sz="1200" b="0" dirty="0">
                <a:solidFill>
                  <a:srgbClr val="4D5156"/>
                </a:solidFill>
                <a:effectLst/>
                <a:latin typeface="+mn-ea"/>
                <a:cs typeface="Times New Roman" panose="02020603050405020304" pitchFamily="18" charset="0"/>
              </a:rPr>
              <a:t>	</a:t>
            </a:r>
            <a:r>
              <a:rPr lang="en-US" altLang="zh-CN" sz="1200" b="0" dirty="0">
                <a:solidFill>
                  <a:srgbClr val="4D5156"/>
                </a:solidFill>
                <a:effectLst/>
                <a:latin typeface="+mn-ea"/>
                <a:cs typeface="Times New Roman" panose="02020603050405020304" pitchFamily="18" charset="0"/>
              </a:rPr>
              <a:t>18</a:t>
            </a:r>
            <a:r>
              <a:rPr lang="zh-CN" altLang="en-US" sz="1200" b="0" dirty="0">
                <a:solidFill>
                  <a:srgbClr val="4D5156"/>
                </a:solidFill>
                <a:effectLst/>
                <a:latin typeface="+mn-ea"/>
                <a:cs typeface="Times New Roman" panose="02020603050405020304" pitchFamily="18" charset="0"/>
              </a:rPr>
              <a:t>万</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加拿大：	</a:t>
            </a:r>
            <a:r>
              <a:rPr lang="en-US" altLang="zh-CN" sz="1200" b="0" dirty="0">
                <a:solidFill>
                  <a:srgbClr val="4D5156"/>
                </a:solidFill>
                <a:effectLst/>
                <a:latin typeface="+mn-ea"/>
                <a:cs typeface="Times New Roman" panose="02020603050405020304" pitchFamily="18" charset="0"/>
              </a:rPr>
              <a:t>13</a:t>
            </a:r>
            <a:r>
              <a:rPr lang="zh-CN" altLang="en-US" sz="1200" b="0" dirty="0">
                <a:solidFill>
                  <a:srgbClr val="4D5156"/>
                </a:solidFill>
                <a:effectLst/>
                <a:latin typeface="+mn-ea"/>
                <a:cs typeface="Times New Roman" panose="02020603050405020304" pitchFamily="18" charset="0"/>
              </a:rPr>
              <a:t>万</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 pos="640080" algn="l"/>
                <a:tab pos="1371600" algn="l"/>
                <a:tab pos="1828800" algn="l"/>
              </a:tabLst>
              <a:defRPr/>
            </a:pPr>
            <a:r>
              <a:rPr lang="zh-CN" altLang="en-US" sz="1200" b="0" dirty="0">
                <a:solidFill>
                  <a:srgbClr val="4D5156"/>
                </a:solidFill>
                <a:effectLst/>
                <a:latin typeface="+mn-ea"/>
                <a:cs typeface="Times New Roman" panose="02020603050405020304" pitchFamily="18" charset="0"/>
              </a:rPr>
              <a:t>台湾：	</a:t>
            </a:r>
            <a:r>
              <a:rPr lang="en-MY" altLang="zh-CN" sz="1200" b="0" dirty="0">
                <a:solidFill>
                  <a:srgbClr val="4D5156"/>
                </a:solidFill>
                <a:effectLst/>
                <a:latin typeface="+mn-ea"/>
                <a:cs typeface="Times New Roman" panose="02020603050405020304" pitchFamily="18" charset="0"/>
              </a:rPr>
              <a:t>	</a:t>
            </a:r>
            <a:r>
              <a:rPr lang="en-US" altLang="zh-CN" sz="1200" b="0" dirty="0">
                <a:solidFill>
                  <a:srgbClr val="4D5156"/>
                </a:solidFill>
                <a:effectLst/>
                <a:latin typeface="+mn-ea"/>
                <a:cs typeface="Times New Roman" panose="02020603050405020304" pitchFamily="18" charset="0"/>
              </a:rPr>
              <a:t>5-6</a:t>
            </a:r>
            <a:r>
              <a:rPr lang="zh-CN" altLang="en-US" sz="1200" b="0" dirty="0">
                <a:solidFill>
                  <a:srgbClr val="4D5156"/>
                </a:solidFill>
                <a:effectLst/>
                <a:latin typeface="+mn-ea"/>
                <a:cs typeface="Times New Roman" panose="02020603050405020304" pitchFamily="18" charset="0"/>
              </a:rPr>
              <a:t>万</a:t>
            </a:r>
            <a:endParaRPr lang="en-US" alt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2</a:t>
            </a:fld>
            <a:endParaRPr lang="en-US"/>
          </a:p>
        </p:txBody>
      </p:sp>
    </p:spTree>
    <p:extLst>
      <p:ext uri="{BB962C8B-B14F-4D97-AF65-F5344CB8AC3E}">
        <p14:creationId xmlns:p14="http://schemas.microsoft.com/office/powerpoint/2010/main" val="2181051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zh-CN" altLang="en-US" sz="1200" dirty="0"/>
              <a:t>认为罪恶的行为是全 人类冒犯了造物主。</a:t>
            </a:r>
            <a:br>
              <a:rPr lang="zh-CN" altLang="en-US" sz="1200" dirty="0"/>
            </a:br>
            <a:r>
              <a:rPr lang="zh-CN" altLang="en-US" sz="1200" dirty="0"/>
              <a:t>人类的罪并非由于反抗和叛逆，而是软弱和疏忽，</a:t>
            </a:r>
            <a:br>
              <a:rPr lang="zh-CN" altLang="en-US" sz="1200" dirty="0"/>
            </a:br>
            <a:r>
              <a:rPr lang="zh-CN" altLang="en-US" sz="1200" dirty="0"/>
              <a:t>但可以藉着顺服真主所要求的一些好行为加以抵偿。</a:t>
            </a:r>
            <a:br>
              <a:rPr lang="zh-CN" altLang="en-US" sz="1200" dirty="0"/>
            </a:br>
            <a:r>
              <a:rPr lang="zh-CN" altLang="en-US" sz="1200" dirty="0"/>
              <a:t>因此在伊斯兰裡没有真正的悔改认罪。</a:t>
            </a:r>
          </a:p>
          <a:p>
            <a:endParaRPr lang="zh-CN" altLang="en-US" sz="1200" dirty="0"/>
          </a:p>
          <a:p>
            <a:r>
              <a:rPr lang="zh-CN" altLang="en-US" sz="1200" dirty="0"/>
              <a:t>对于原罪 </a:t>
            </a:r>
            <a:r>
              <a:rPr lang="en-US" altLang="zh-CN" sz="1200" dirty="0"/>
              <a:t>- </a:t>
            </a:r>
            <a:r>
              <a:rPr lang="zh-CN" altLang="en-US" sz="1200" dirty="0"/>
              <a:t>所有人类基本的犯罪倾向和趋势，</a:t>
            </a:r>
            <a:br>
              <a:rPr lang="zh-CN" altLang="en-US" sz="1200" dirty="0"/>
            </a:br>
            <a:r>
              <a:rPr lang="zh-CN" altLang="en-US" sz="1200" dirty="0"/>
              <a:t>由于亚当（阿丹 ） 一人犯罪，全人类都被牵连 </a:t>
            </a:r>
            <a:r>
              <a:rPr lang="en-US" altLang="zh-CN" sz="1200" dirty="0"/>
              <a:t>- </a:t>
            </a:r>
            <a:r>
              <a:rPr lang="zh-CN" altLang="en-US" sz="1200" dirty="0"/>
              <a:t>一无所知。</a:t>
            </a:r>
          </a:p>
          <a:p>
            <a:r>
              <a:rPr lang="zh-CN" altLang="en-US" sz="1200" dirty="0"/>
              <a:t>完全不认识赎罪这回事，因此穆斯林没有任何方法可以在今世完全保证自己死后一切的罪行都能够蒙宽恕「罪恶的种类」 分为大罪与小罪。</a:t>
            </a:r>
          </a:p>
          <a:p>
            <a:r>
              <a:rPr lang="zh-CN" altLang="en-US" sz="1200" dirty="0"/>
              <a:t>罪恶之首是崇拜任何安拉以外的人或把他们神化是最大的罪行，必下火狱。</a:t>
            </a:r>
          </a:p>
          <a:p>
            <a:r>
              <a:rPr lang="zh-CN" altLang="en-US" sz="1200" dirty="0"/>
              <a:t>其他主要的罪恶还有高利贷、通姦罪、与信奉多神教的人争战时表现懦弱、</a:t>
            </a:r>
            <a:br>
              <a:rPr lang="zh-CN" altLang="en-US" sz="1200" dirty="0"/>
            </a:br>
            <a:r>
              <a:rPr lang="zh-CN" altLang="en-US" sz="1200" dirty="0"/>
              <a:t>违抗父母、对真主的宽恕持错误的想法。每个穆斯林的其中一个最大的盼望，就是穆罕默德在末日为他说情。</a:t>
            </a:r>
          </a:p>
          <a:p>
            <a:endParaRPr lang="zh-CN" altLang="en-US" sz="1200" dirty="0"/>
          </a:p>
          <a:p>
            <a:endParaRPr lang="zh-CN" altLang="en-US" sz="1200"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3</a:t>
            </a:fld>
            <a:endParaRPr lang="en-US"/>
          </a:p>
        </p:txBody>
      </p:sp>
    </p:spTree>
    <p:extLst>
      <p:ext uri="{BB962C8B-B14F-4D97-AF65-F5344CB8AC3E}">
        <p14:creationId xmlns:p14="http://schemas.microsoft.com/office/powerpoint/2010/main" val="744319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altLang="zh-CN" b="0" i="0" dirty="0">
                <a:solidFill>
                  <a:srgbClr val="585858"/>
                </a:solidFill>
                <a:effectLst/>
                <a:latin typeface="Lato" panose="020F0502020204030203" pitchFamily="34" charset="0"/>
              </a:rPr>
              <a:t>30</a:t>
            </a:r>
            <a:r>
              <a:rPr lang="zh-CN" altLang="en-US" b="0" i="0" dirty="0">
                <a:solidFill>
                  <a:srgbClr val="585858"/>
                </a:solidFill>
                <a:effectLst/>
                <a:latin typeface="Lato" panose="020F0502020204030203" pitchFamily="34" charset="0"/>
              </a:rPr>
              <a:t>天为穆斯林世界祷告</a:t>
            </a:r>
          </a:p>
          <a:p>
            <a:pPr algn="l" fontAlgn="base"/>
            <a:r>
              <a:rPr lang="zh-CN" altLang="en-US" b="0" i="0" dirty="0">
                <a:solidFill>
                  <a:srgbClr val="585858"/>
                </a:solidFill>
                <a:effectLst/>
                <a:latin typeface="Lato" panose="020F0502020204030203" pitchFamily="34" charset="0"/>
              </a:rPr>
              <a:t>穆罕默德的神学观</a:t>
            </a:r>
            <a:r>
              <a:rPr lang="en-US" altLang="zh-TW" sz="1200" b="0" i="0" dirty="0">
                <a:solidFill>
                  <a:srgbClr val="585858"/>
                </a:solidFill>
                <a:effectLst/>
                <a:latin typeface="Lato" panose="020F0502020204030203" pitchFamily="34" charset="0"/>
                <a:hlinkClick r:id="rId3"/>
              </a:rPr>
              <a:t>https://cross-roads.org/prayer-2022-04.php</a:t>
            </a:r>
            <a:endParaRPr lang="en-US" altLang="zh-TW" sz="1200" b="0" i="0" dirty="0">
              <a:solidFill>
                <a:srgbClr val="585858"/>
              </a:solidFill>
              <a:effectLst/>
              <a:latin typeface="Lato" panose="020F05020202040302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altLang="zh-TW" b="0" i="0" dirty="0">
              <a:solidFill>
                <a:srgbClr val="585858"/>
              </a:solidFill>
              <a:effectLst/>
              <a:latin typeface="Lato" panose="020F0502020204030203" pitchFamily="34" charset="0"/>
            </a:endParaRPr>
          </a:p>
          <a:p>
            <a:pPr algn="l" fontAlgn="base"/>
            <a:r>
              <a:rPr lang="zh-CN" altLang="en-US" b="0" i="0" dirty="0">
                <a:solidFill>
                  <a:srgbClr val="585858"/>
                </a:solidFill>
                <a:effectLst/>
                <a:latin typeface="Lato" panose="020F0502020204030203" pitchFamily="34" charset="0"/>
              </a:rPr>
              <a:t>要穿戴神所赐的全副军装，就能抵挡魔鬼的诡计。</a:t>
            </a:r>
            <a:br>
              <a:rPr lang="zh-CN" altLang="en-US" b="0" i="0" dirty="0">
                <a:solidFill>
                  <a:srgbClr val="585858"/>
                </a:solidFill>
                <a:effectLst/>
                <a:latin typeface="Lato" panose="020F0502020204030203" pitchFamily="34" charset="0"/>
              </a:rPr>
            </a:br>
            <a:r>
              <a:rPr lang="zh-CN" altLang="en-US" b="0" i="0" dirty="0">
                <a:solidFill>
                  <a:srgbClr val="585858"/>
                </a:solidFill>
                <a:effectLst/>
                <a:latin typeface="Lato" panose="020F0502020204030203" pitchFamily="34" charset="0"/>
              </a:rPr>
              <a:t>因我们并不是与属血气的争战，</a:t>
            </a:r>
            <a:br>
              <a:rPr lang="zh-CN" altLang="en-US" b="0" i="0" dirty="0">
                <a:solidFill>
                  <a:srgbClr val="585858"/>
                </a:solidFill>
                <a:effectLst/>
                <a:latin typeface="Lato" panose="020F0502020204030203" pitchFamily="34" charset="0"/>
              </a:rPr>
            </a:br>
            <a:r>
              <a:rPr lang="zh-CN" altLang="en-US" b="0" i="0" dirty="0">
                <a:solidFill>
                  <a:srgbClr val="585858"/>
                </a:solidFill>
                <a:effectLst/>
                <a:latin typeface="Lato" panose="020F0502020204030203" pitchFamily="34" charset="0"/>
              </a:rPr>
              <a:t>乃是与那些执政的、掌权的、管辖这幽暗世界的，</a:t>
            </a:r>
            <a:br>
              <a:rPr lang="zh-CN" altLang="en-US" b="0" i="0" dirty="0">
                <a:solidFill>
                  <a:srgbClr val="585858"/>
                </a:solidFill>
                <a:effectLst/>
                <a:latin typeface="Lato" panose="020F0502020204030203" pitchFamily="34" charset="0"/>
              </a:rPr>
            </a:br>
            <a:r>
              <a:rPr lang="zh-CN" altLang="en-US" b="0" i="0" dirty="0">
                <a:solidFill>
                  <a:srgbClr val="585858"/>
                </a:solidFill>
                <a:effectLst/>
                <a:latin typeface="Lato" panose="020F0502020204030203" pitchFamily="34" charset="0"/>
              </a:rPr>
              <a:t>以及天空属灵气的恶魔争战。</a:t>
            </a:r>
            <a:br>
              <a:rPr lang="zh-TW" altLang="en-US" b="0" i="0" dirty="0">
                <a:solidFill>
                  <a:srgbClr val="585858"/>
                </a:solidFill>
                <a:effectLst/>
                <a:latin typeface="Lato" panose="020F0502020204030203" pitchFamily="34" charset="0"/>
              </a:rPr>
            </a:br>
            <a:r>
              <a:rPr lang="en-US" altLang="zh-TW" b="0" i="0" dirty="0">
                <a:solidFill>
                  <a:srgbClr val="585858"/>
                </a:solidFill>
                <a:effectLst/>
                <a:latin typeface="Lato" panose="020F0502020204030203" pitchFamily="34" charset="0"/>
              </a:rPr>
              <a:t>(</a:t>
            </a:r>
            <a:r>
              <a:rPr lang="zh-TW" altLang="en-US" b="0" i="0" dirty="0">
                <a:solidFill>
                  <a:srgbClr val="585858"/>
                </a:solidFill>
                <a:effectLst/>
                <a:latin typeface="Lato" panose="020F0502020204030203" pitchFamily="34" charset="0"/>
              </a:rPr>
              <a:t>弗</a:t>
            </a:r>
            <a:r>
              <a:rPr lang="en-US" altLang="zh-TW" b="0" i="0" dirty="0">
                <a:solidFill>
                  <a:srgbClr val="585858"/>
                </a:solidFill>
                <a:effectLst/>
                <a:latin typeface="Lato" panose="020F0502020204030203" pitchFamily="34" charset="0"/>
              </a:rPr>
              <a:t>6:11-12)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b="0" i="0" dirty="0">
              <a:solidFill>
                <a:srgbClr val="585858"/>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585858"/>
                </a:solidFill>
                <a:effectLst/>
                <a:latin typeface="Lato" panose="020F0502020204030203" pitchFamily="34" charset="0"/>
              </a:rPr>
              <a:t>4</a:t>
            </a:r>
            <a:r>
              <a:rPr lang="zh-CN" altLang="en-US" b="0" i="0" dirty="0">
                <a:solidFill>
                  <a:srgbClr val="585858"/>
                </a:solidFill>
                <a:effectLst/>
                <a:latin typeface="Lato" panose="020F0502020204030203" pitchFamily="34" charset="0"/>
              </a:rPr>
              <a:t>月</a:t>
            </a:r>
            <a:r>
              <a:rPr lang="en-US" altLang="zh-CN" b="0" i="0" dirty="0">
                <a:solidFill>
                  <a:srgbClr val="585858"/>
                </a:solidFill>
                <a:effectLst/>
                <a:latin typeface="Lato" panose="020F0502020204030203" pitchFamily="34" charset="0"/>
              </a:rPr>
              <a:t>2</a:t>
            </a:r>
            <a:r>
              <a:rPr lang="zh-CN" altLang="en-US" b="0" i="0" dirty="0">
                <a:solidFill>
                  <a:srgbClr val="585858"/>
                </a:solidFill>
                <a:effectLst/>
                <a:latin typeface="Lato" panose="020F0502020204030203" pitchFamily="34" charset="0"/>
              </a:rPr>
              <a:t>日至</a:t>
            </a:r>
            <a:r>
              <a:rPr lang="en-US" altLang="zh-CN" b="0" i="0" dirty="0">
                <a:solidFill>
                  <a:srgbClr val="585858"/>
                </a:solidFill>
                <a:effectLst/>
                <a:latin typeface="Lato" panose="020F0502020204030203" pitchFamily="34" charset="0"/>
              </a:rPr>
              <a:t>5</a:t>
            </a:r>
            <a:r>
              <a:rPr lang="zh-CN" altLang="en-US" b="0" i="0" dirty="0">
                <a:solidFill>
                  <a:srgbClr val="585858"/>
                </a:solidFill>
                <a:effectLst/>
                <a:latin typeface="Lato" panose="020F0502020204030203" pitchFamily="34" charset="0"/>
              </a:rPr>
              <a:t>月</a:t>
            </a:r>
            <a:r>
              <a:rPr lang="en-US" altLang="zh-CN" b="0" i="0" dirty="0">
                <a:solidFill>
                  <a:srgbClr val="585858"/>
                </a:solidFill>
                <a:effectLst/>
                <a:latin typeface="Lato" panose="020F0502020204030203" pitchFamily="34" charset="0"/>
              </a:rPr>
              <a:t>1</a:t>
            </a:r>
            <a:r>
              <a:rPr lang="zh-CN" altLang="en-US" b="0" i="0" dirty="0">
                <a:solidFill>
                  <a:srgbClr val="585858"/>
                </a:solidFill>
                <a:effectLst/>
                <a:latin typeface="Lato" panose="020F0502020204030203" pitchFamily="34" charset="0"/>
              </a:rPr>
              <a:t>日内容转自</a:t>
            </a:r>
            <a:r>
              <a:rPr lang="en-US" altLang="zh-CN" b="0" i="0" dirty="0">
                <a:solidFill>
                  <a:srgbClr val="585858"/>
                </a:solidFill>
                <a:effectLst/>
                <a:latin typeface="Lato" panose="020F0502020204030203" pitchFamily="34" charset="0"/>
              </a:rPr>
              <a:t>《2021</a:t>
            </a:r>
            <a:r>
              <a:rPr lang="zh-CN" altLang="en-US" b="0" i="0" dirty="0">
                <a:solidFill>
                  <a:srgbClr val="585858"/>
                </a:solidFill>
                <a:effectLst/>
                <a:latin typeface="Lato" panose="020F0502020204030203" pitchFamily="34" charset="0"/>
              </a:rPr>
              <a:t>为穆斯林世界祷 告</a:t>
            </a:r>
            <a:r>
              <a:rPr lang="en-US" altLang="zh-CN" b="0" i="0" dirty="0">
                <a:solidFill>
                  <a:srgbClr val="585858"/>
                </a:solidFill>
                <a:effectLst/>
                <a:latin typeface="Lato" panose="020F0502020204030203" pitchFamily="34" charset="0"/>
              </a:rPr>
              <a:t>30</a:t>
            </a:r>
            <a:r>
              <a:rPr lang="zh-CN" altLang="en-US" b="0" i="0" dirty="0">
                <a:solidFill>
                  <a:srgbClr val="585858"/>
                </a:solidFill>
                <a:effectLst/>
                <a:latin typeface="Lato" panose="020F0502020204030203" pitchFamily="34" charset="0"/>
              </a:rPr>
              <a:t>天</a:t>
            </a:r>
            <a:r>
              <a:rPr lang="en-US" altLang="zh-CN" b="0" i="0" dirty="0">
                <a:solidFill>
                  <a:srgbClr val="585858"/>
                </a:solidFill>
                <a:effectLst/>
                <a:latin typeface="Lato" panose="020F0502020204030203" pitchFamily="34" charset="0"/>
              </a:rPr>
              <a:t>》</a:t>
            </a:r>
            <a:r>
              <a:rPr lang="zh-CN" altLang="en-US" b="0" i="0" dirty="0">
                <a:solidFill>
                  <a:srgbClr val="585858"/>
                </a:solidFill>
                <a:effectLst/>
                <a:latin typeface="Lato" panose="020F0502020204030203" pitchFamily="34" charset="0"/>
              </a:rPr>
              <a:t>，蒙</a:t>
            </a:r>
            <a:r>
              <a:rPr lang="en-US" altLang="zh-CN" b="0" i="0" dirty="0">
                <a:solidFill>
                  <a:srgbClr val="585858"/>
                </a:solidFill>
                <a:effectLst/>
                <a:latin typeface="Lato" panose="020F0502020204030203" pitchFamily="34" charset="0"/>
              </a:rPr>
              <a:t>30</a:t>
            </a:r>
            <a:r>
              <a:rPr lang="zh-CN" altLang="en-US" b="0" i="0" dirty="0">
                <a:solidFill>
                  <a:srgbClr val="585858"/>
                </a:solidFill>
                <a:effectLst/>
                <a:latin typeface="Lato" panose="020F0502020204030203" pitchFamily="34" charset="0"/>
              </a:rPr>
              <a:t>天国际中文组允许使用，仅此致谢。</a:t>
            </a:r>
            <a:br>
              <a:rPr lang="zh-CN" altLang="en-US" b="0" i="0" dirty="0">
                <a:solidFill>
                  <a:srgbClr val="585858"/>
                </a:solidFill>
                <a:effectLst/>
                <a:latin typeface="Lato" panose="020F0502020204030203" pitchFamily="34" charset="0"/>
              </a:rPr>
            </a:br>
            <a:r>
              <a:rPr lang="zh-CN" altLang="en-US" b="0" i="0" dirty="0">
                <a:solidFill>
                  <a:srgbClr val="585858"/>
                </a:solidFill>
                <a:effectLst/>
                <a:latin typeface="Lato" panose="020F0502020204030203" pitchFamily="34" charset="0"/>
              </a:rPr>
              <a:t>若要使用今年的</a:t>
            </a:r>
            <a:r>
              <a:rPr lang="en-US" altLang="zh-CN" b="0" i="0" dirty="0">
                <a:solidFill>
                  <a:srgbClr val="585858"/>
                </a:solidFill>
                <a:effectLst/>
                <a:latin typeface="Lato" panose="020F0502020204030203" pitchFamily="34" charset="0"/>
              </a:rPr>
              <a:t>30</a:t>
            </a:r>
            <a:r>
              <a:rPr lang="zh-CN" altLang="en-US" b="0" i="0" dirty="0">
                <a:solidFill>
                  <a:srgbClr val="585858"/>
                </a:solidFill>
                <a:effectLst/>
                <a:latin typeface="Lato" panose="020F0502020204030203" pitchFamily="34" charset="0"/>
              </a:rPr>
              <a:t>天斋戒月祷告手册，与全球基督徒同步祷告，请浏览</a:t>
            </a:r>
            <a:r>
              <a:rPr lang="en-US" altLang="zh-TW" b="0" i="0" u="none" strike="noStrike" dirty="0">
                <a:solidFill>
                  <a:srgbClr val="585858"/>
                </a:solidFill>
                <a:effectLst/>
                <a:latin typeface="Lato" panose="020F0502020204030203" pitchFamily="34" charset="0"/>
                <a:hlinkClick r:id="rId4"/>
              </a:rPr>
              <a:t>www.pray30days.org</a:t>
            </a:r>
            <a:r>
              <a:rPr lang="zh-CN" altLang="en-US" b="0" i="0" dirty="0">
                <a:solidFill>
                  <a:srgbClr val="585858"/>
                </a:solidFill>
                <a:effectLst/>
                <a:latin typeface="Lato" panose="020F0502020204030203" pitchFamily="34" charset="0"/>
              </a:rPr>
              <a:t>向各区分销处订购。</a:t>
            </a:r>
            <a:endParaRPr lang="en-MY" altLang="zh-CN" b="0" i="0" dirty="0">
              <a:solidFill>
                <a:srgbClr val="585858"/>
              </a:solidFill>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MY" altLang="zh-TW" b="0" i="0" dirty="0">
              <a:solidFill>
                <a:srgbClr val="585858"/>
              </a:solidFill>
              <a:effectLst/>
              <a:latin typeface="Lato" panose="020F0502020204030203" pitchFamily="34" charset="0"/>
            </a:endParaRPr>
          </a:p>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4</a:t>
            </a:fld>
            <a:endParaRPr lang="en-US"/>
          </a:p>
        </p:txBody>
      </p:sp>
    </p:spTree>
    <p:extLst>
      <p:ext uri="{BB962C8B-B14F-4D97-AF65-F5344CB8AC3E}">
        <p14:creationId xmlns:p14="http://schemas.microsoft.com/office/powerpoint/2010/main" val="142341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5</a:t>
            </a:fld>
            <a:endParaRPr lang="en-US"/>
          </a:p>
        </p:txBody>
      </p:sp>
    </p:spTree>
    <p:extLst>
      <p:ext uri="{BB962C8B-B14F-4D97-AF65-F5344CB8AC3E}">
        <p14:creationId xmlns:p14="http://schemas.microsoft.com/office/powerpoint/2010/main" val="1597616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6</a:t>
            </a:fld>
            <a:endParaRPr lang="en-US"/>
          </a:p>
        </p:txBody>
      </p:sp>
    </p:spTree>
    <p:extLst>
      <p:ext uri="{BB962C8B-B14F-4D97-AF65-F5344CB8AC3E}">
        <p14:creationId xmlns:p14="http://schemas.microsoft.com/office/powerpoint/2010/main" val="978201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70A47A-5C7E-436F-BE97-00A4918567CB}" type="slidenum">
              <a:rPr lang="en-US" smtClean="0"/>
              <a:pPr/>
              <a:t>7</a:t>
            </a:fld>
            <a:endParaRPr lang="en-US"/>
          </a:p>
        </p:txBody>
      </p:sp>
    </p:spTree>
    <p:extLst>
      <p:ext uri="{BB962C8B-B14F-4D97-AF65-F5344CB8AC3E}">
        <p14:creationId xmlns:p14="http://schemas.microsoft.com/office/powerpoint/2010/main" val="1655470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Y" dirty="0"/>
          </a:p>
        </p:txBody>
      </p:sp>
      <p:sp>
        <p:nvSpPr>
          <p:cNvPr id="4" name="Slide Number Placeholder 3"/>
          <p:cNvSpPr>
            <a:spLocks noGrp="1"/>
          </p:cNvSpPr>
          <p:nvPr>
            <p:ph type="sldNum" sz="quarter" idx="5"/>
          </p:nvPr>
        </p:nvSpPr>
        <p:spPr/>
        <p:txBody>
          <a:bodyPr/>
          <a:lstStyle/>
          <a:p>
            <a:fld id="{4770A47A-5C7E-436F-BE97-00A4918567CB}" type="slidenum">
              <a:rPr lang="en-US" smtClean="0"/>
              <a:pPr/>
              <a:t>8</a:t>
            </a:fld>
            <a:endParaRPr lang="en-US"/>
          </a:p>
        </p:txBody>
      </p:sp>
    </p:spTree>
    <p:extLst>
      <p:ext uri="{BB962C8B-B14F-4D97-AF65-F5344CB8AC3E}">
        <p14:creationId xmlns:p14="http://schemas.microsoft.com/office/powerpoint/2010/main" val="4265057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A894-F66E-45B4-AC16-03078491A5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1D910006-2876-4983-B1ED-78A744F841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C29E30F0-340C-4327-8FD2-755C12DB8364}"/>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5" name="Footer Placeholder 4">
            <a:extLst>
              <a:ext uri="{FF2B5EF4-FFF2-40B4-BE49-F238E27FC236}">
                <a16:creationId xmlns:a16="http://schemas.microsoft.com/office/drawing/2014/main" id="{EEC42832-5165-4C1F-A9DF-A7A219AA12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205D4B-65BE-4E45-BE45-2E1469999512}"/>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54870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FEF97-55E4-4CDC-8388-F6EBC04FB8DF}"/>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ECADFF08-B8B8-4F44-B5EB-E703A40F8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EEC3C0E0-2039-4E50-9A64-B0DB016AEAE3}"/>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5" name="Footer Placeholder 4">
            <a:extLst>
              <a:ext uri="{FF2B5EF4-FFF2-40B4-BE49-F238E27FC236}">
                <a16:creationId xmlns:a16="http://schemas.microsoft.com/office/drawing/2014/main" id="{E404B13E-4663-468A-9CF4-5483BDCB4F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11233-48EA-47E2-BBA4-C67AD97216D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958099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B333B-78C2-492F-A119-A8439BE4C8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C0C0FBF-0BC9-4EA4-B45A-80A833F8A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C9C0398-4BFE-4DAD-BC0F-A405078128F6}"/>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5" name="Footer Placeholder 4">
            <a:extLst>
              <a:ext uri="{FF2B5EF4-FFF2-40B4-BE49-F238E27FC236}">
                <a16:creationId xmlns:a16="http://schemas.microsoft.com/office/drawing/2014/main" id="{04F16DB9-C9EA-4C26-9232-81EA4DD5B1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B3428F-8763-4A3C-A61C-E1CC39E472B1}"/>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898941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4A5DF-28ED-46DE-8D36-9C693ACEA141}"/>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01BA59C-E57F-4C17-B90F-B90FE515C5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077CF973-4982-4EA9-B892-11EF41DA9752}"/>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5" name="Footer Placeholder 4">
            <a:extLst>
              <a:ext uri="{FF2B5EF4-FFF2-40B4-BE49-F238E27FC236}">
                <a16:creationId xmlns:a16="http://schemas.microsoft.com/office/drawing/2014/main" id="{DF8D909B-CADA-422C-96F2-6F4A64A75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A00675-BF7A-485F-AD44-0F798E4CE4D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971069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525C4-2391-4EE5-89F1-FFF42054E5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24DF132F-CBFD-4D74-908C-0C5F3546C5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B6CAA1-2019-4B9B-95AA-AB341B06CE6B}"/>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5" name="Footer Placeholder 4">
            <a:extLst>
              <a:ext uri="{FF2B5EF4-FFF2-40B4-BE49-F238E27FC236}">
                <a16:creationId xmlns:a16="http://schemas.microsoft.com/office/drawing/2014/main" id="{C32B9737-1B55-4DD9-B4B1-CCFFBF2A8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4A14A-1774-40EB-A1A4-C8B6BA2B577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73250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6A8C4-F5B9-4F15-948E-5702F8C7CC7C}"/>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863AF7BC-AF14-4C4A-A82C-F840E76DB2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CB3C0228-0760-4D6E-99C6-D9D83C1AEB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45293E9F-F933-4331-AB69-C4C2F197BB45}"/>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6" name="Footer Placeholder 5">
            <a:extLst>
              <a:ext uri="{FF2B5EF4-FFF2-40B4-BE49-F238E27FC236}">
                <a16:creationId xmlns:a16="http://schemas.microsoft.com/office/drawing/2014/main" id="{94163446-44EF-4827-8B17-9F4C2E169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D0978B-B41B-4303-9221-77A903A7DA27}"/>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3205901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5A003-48E4-4ABF-B69D-515F815B5DEC}"/>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EC5F1756-79E6-4348-9CFC-86AC634568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B113F32-C896-4B90-8DF1-D109C82EF2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E46D95F2-8890-411F-96C0-4943FA4D19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7AE4DF-F762-4BAC-A1EA-2FDF4E670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AB5148EB-AE75-46E1-90D6-F4E0169DE813}"/>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8" name="Footer Placeholder 7">
            <a:extLst>
              <a:ext uri="{FF2B5EF4-FFF2-40B4-BE49-F238E27FC236}">
                <a16:creationId xmlns:a16="http://schemas.microsoft.com/office/drawing/2014/main" id="{3D9422A7-A435-4988-BFE4-16525782D5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0AA024-964A-4E6A-B69D-5E4B19A1614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51630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BCFDC-B34E-44A4-92C7-4F6A4497A3A3}"/>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45351469-13B1-4BEA-B368-A2014B7779EA}"/>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4" name="Footer Placeholder 3">
            <a:extLst>
              <a:ext uri="{FF2B5EF4-FFF2-40B4-BE49-F238E27FC236}">
                <a16:creationId xmlns:a16="http://schemas.microsoft.com/office/drawing/2014/main" id="{E5EDBA81-208E-4097-9AAE-EDBC11DE06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B77E13-D083-4F58-8E55-587F021FF7CF}"/>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769711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259A2D-ECE8-4138-9559-A48C533B272D}"/>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3" name="Footer Placeholder 2">
            <a:extLst>
              <a:ext uri="{FF2B5EF4-FFF2-40B4-BE49-F238E27FC236}">
                <a16:creationId xmlns:a16="http://schemas.microsoft.com/office/drawing/2014/main" id="{6D0B93DB-CC4E-4907-9263-1D836D9B7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004715-0CF8-483E-8C37-13AAC8112330}"/>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89274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5BB6-357D-466E-A4A6-9F23D3F220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101AC8CA-84CE-415E-A8DA-91A272FCE1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6FC9BA58-B29D-4C52-8A13-437AE0200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AD71BE-B0B6-4DA5-9DC7-229A0386A0E5}"/>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6" name="Footer Placeholder 5">
            <a:extLst>
              <a:ext uri="{FF2B5EF4-FFF2-40B4-BE49-F238E27FC236}">
                <a16:creationId xmlns:a16="http://schemas.microsoft.com/office/drawing/2014/main" id="{4546C110-9B4A-4352-A670-6B32A1595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A39F14-F063-447F-A1F0-D4C6B0A8FB9A}"/>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1259505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17FAE-31D4-4936-95F9-0032CB2DD4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5BB6CC44-B3C9-4D67-B1CA-8517BBA3B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318CA162-5D51-4EC3-AEE9-A962A1FFC0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AFEA44-60A4-4687-B98A-148A2E24CD3A}"/>
              </a:ext>
            </a:extLst>
          </p:cNvPr>
          <p:cNvSpPr>
            <a:spLocks noGrp="1"/>
          </p:cNvSpPr>
          <p:nvPr>
            <p:ph type="dt" sz="half" idx="10"/>
          </p:nvPr>
        </p:nvSpPr>
        <p:spPr/>
        <p:txBody>
          <a:bodyPr/>
          <a:lstStyle/>
          <a:p>
            <a:fld id="{907E05AB-13C4-4FEF-8460-F7BC1550F1E5}" type="datetimeFigureOut">
              <a:rPr lang="en-US" smtClean="0"/>
              <a:pPr/>
              <a:t>4/8/2022</a:t>
            </a:fld>
            <a:endParaRPr lang="en-US"/>
          </a:p>
        </p:txBody>
      </p:sp>
      <p:sp>
        <p:nvSpPr>
          <p:cNvPr id="6" name="Footer Placeholder 5">
            <a:extLst>
              <a:ext uri="{FF2B5EF4-FFF2-40B4-BE49-F238E27FC236}">
                <a16:creationId xmlns:a16="http://schemas.microsoft.com/office/drawing/2014/main" id="{F5C7A81B-56FD-4722-94BF-CA9C11195B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1202-2638-4CC8-AFAF-B66E4E475EAC}"/>
              </a:ext>
            </a:extLst>
          </p:cNvPr>
          <p:cNvSpPr>
            <a:spLocks noGrp="1"/>
          </p:cNvSpPr>
          <p:nvPr>
            <p:ph type="sldNum" sz="quarter" idx="12"/>
          </p:nvPr>
        </p:nvSpPr>
        <p:spPr/>
        <p:txBody>
          <a:bodyPr/>
          <a:lstStyle/>
          <a:p>
            <a:fld id="{80A6EC86-6482-419B-8FAC-16505F4BF481}" type="slidenum">
              <a:rPr lang="en-US" smtClean="0"/>
              <a:pPr/>
              <a:t>‹#›</a:t>
            </a:fld>
            <a:endParaRPr lang="en-US"/>
          </a:p>
        </p:txBody>
      </p:sp>
    </p:spTree>
    <p:extLst>
      <p:ext uri="{BB962C8B-B14F-4D97-AF65-F5344CB8AC3E}">
        <p14:creationId xmlns:p14="http://schemas.microsoft.com/office/powerpoint/2010/main" val="2620357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954A8B-ED08-412F-AE49-CB0223A49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27F46BED-A1C9-4A4C-BA0C-311703D19E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1482397-D670-41DA-AD31-62691BA3E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7E05AB-13C4-4FEF-8460-F7BC1550F1E5}" type="datetimeFigureOut">
              <a:rPr lang="en-US" smtClean="0"/>
              <a:pPr/>
              <a:t>4/8/2022</a:t>
            </a:fld>
            <a:endParaRPr lang="en-US"/>
          </a:p>
        </p:txBody>
      </p:sp>
      <p:sp>
        <p:nvSpPr>
          <p:cNvPr id="5" name="Footer Placeholder 4">
            <a:extLst>
              <a:ext uri="{FF2B5EF4-FFF2-40B4-BE49-F238E27FC236}">
                <a16:creationId xmlns:a16="http://schemas.microsoft.com/office/drawing/2014/main" id="{4A9F0395-5741-485A-B0AB-EBAA5D701F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73671C3-2E2C-4BD7-9FEC-49088F54BE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A6EC86-6482-419B-8FAC-16505F4BF481}" type="slidenum">
              <a:rPr lang="en-US" smtClean="0"/>
              <a:pPr/>
              <a:t>‹#›</a:t>
            </a:fld>
            <a:endParaRPr lang="en-US"/>
          </a:p>
        </p:txBody>
      </p:sp>
    </p:spTree>
    <p:extLst>
      <p:ext uri="{BB962C8B-B14F-4D97-AF65-F5344CB8AC3E}">
        <p14:creationId xmlns:p14="http://schemas.microsoft.com/office/powerpoint/2010/main" val="4057076884"/>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D11865-F199-49B3-A676-CB2281542A3B}"/>
              </a:ext>
            </a:extLst>
          </p:cNvPr>
          <p:cNvGrpSpPr/>
          <p:nvPr/>
        </p:nvGrpSpPr>
        <p:grpSpPr>
          <a:xfrm>
            <a:off x="0" y="0"/>
            <a:ext cx="12208565" cy="8915400"/>
            <a:chOff x="0" y="0"/>
            <a:chExt cx="12208565" cy="8915400"/>
          </a:xfrm>
        </p:grpSpPr>
        <p:pic>
          <p:nvPicPr>
            <p:cNvPr id="6" name="Picture 5">
              <a:extLst>
                <a:ext uri="{FF2B5EF4-FFF2-40B4-BE49-F238E27FC236}">
                  <a16:creationId xmlns:a16="http://schemas.microsoft.com/office/drawing/2014/main" id="{6965088C-E327-4C2C-943C-FBE3AB93387D}"/>
                </a:ext>
              </a:extLst>
            </p:cNvPr>
            <p:cNvPicPr>
              <a:picLocks noChangeAspect="1"/>
            </p:cNvPicPr>
            <p:nvPr/>
          </p:nvPicPr>
          <p:blipFill>
            <a:blip r:embed="rId3">
              <a:extLst>
                <a:ext uri="{28A0092B-C50C-407E-A947-70E740481C1C}">
                  <a14:useLocalDpi xmlns:a14="http://schemas.microsoft.com/office/drawing/2010/main" val="0"/>
                </a:ext>
              </a:extLst>
            </a:blip>
            <a:srcRect l="4400" r="4400"/>
            <a:stretch/>
          </p:blipFill>
          <p:spPr>
            <a:xfrm>
              <a:off x="0" y="0"/>
              <a:ext cx="12192000" cy="8915400"/>
            </a:xfrm>
            <a:prstGeom prst="rect">
              <a:avLst/>
            </a:prstGeom>
          </p:spPr>
        </p:pic>
        <p:sp>
          <p:nvSpPr>
            <p:cNvPr id="8" name="Rectangle 7">
              <a:extLst>
                <a:ext uri="{FF2B5EF4-FFF2-40B4-BE49-F238E27FC236}">
                  <a16:creationId xmlns:a16="http://schemas.microsoft.com/office/drawing/2014/main" id="{2B5AFF54-8395-4AAE-B4D3-D200B1F9C981}"/>
                </a:ext>
              </a:extLst>
            </p:cNvPr>
            <p:cNvSpPr/>
            <p:nvPr/>
          </p:nvSpPr>
          <p:spPr>
            <a:xfrm>
              <a:off x="16565" y="0"/>
              <a:ext cx="12192000" cy="8915400"/>
            </a:xfrm>
            <a:prstGeom prst="rect">
              <a:avLst/>
            </a:prstGeom>
            <a:gradFill>
              <a:gsLst>
                <a:gs pos="0">
                  <a:srgbClr val="670D0D">
                    <a:alpha val="0"/>
                  </a:srgbClr>
                </a:gs>
                <a:gs pos="100000">
                  <a:srgbClr val="670D0D">
                    <a:alpha val="6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MY" dirty="0">
                  <a:solidFill>
                    <a:srgbClr val="0070C0"/>
                  </a:solidFill>
                </a:rPr>
                <a:t>{</a:t>
              </a:r>
            </a:p>
          </p:txBody>
        </p:sp>
      </p:grpSp>
      <p:pic>
        <p:nvPicPr>
          <p:cNvPr id="16" name="Picture 15">
            <a:extLst>
              <a:ext uri="{FF2B5EF4-FFF2-40B4-BE49-F238E27FC236}">
                <a16:creationId xmlns:a16="http://schemas.microsoft.com/office/drawing/2014/main" id="{DE49E423-AFA0-4D36-A81A-87E76218AD1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21590" y="1219200"/>
            <a:ext cx="2517409" cy="275236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435DF8C5-6BF9-42BD-825D-BB95C5D7BED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40043" y="526096"/>
            <a:ext cx="831271" cy="1331460"/>
          </a:xfrm>
          <a:prstGeom prst="rect">
            <a:avLst/>
          </a:prstGeom>
        </p:spPr>
      </p:pic>
      <p:sp>
        <p:nvSpPr>
          <p:cNvPr id="19" name="TextBox 18">
            <a:extLst>
              <a:ext uri="{FF2B5EF4-FFF2-40B4-BE49-F238E27FC236}">
                <a16:creationId xmlns:a16="http://schemas.microsoft.com/office/drawing/2014/main" id="{B53D9378-3288-4657-83CC-8853B3E20BA3}"/>
              </a:ext>
            </a:extLst>
          </p:cNvPr>
          <p:cNvSpPr txBox="1"/>
          <p:nvPr/>
        </p:nvSpPr>
        <p:spPr>
          <a:xfrm>
            <a:off x="1905000" y="4667070"/>
            <a:ext cx="8305800" cy="1077218"/>
          </a:xfrm>
          <a:prstGeom prst="rect">
            <a:avLst/>
          </a:prstGeom>
          <a:noFill/>
        </p:spPr>
        <p:txBody>
          <a:bodyPr wrap="square">
            <a:spAutoFit/>
          </a:bodyPr>
          <a:lstStyle/>
          <a:p>
            <a:pPr algn="ct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202</a:t>
            </a:r>
            <a:r>
              <a:rPr lang="en-US" altLang="zh-CN"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2</a:t>
            </a:r>
            <a:r>
              <a:rPr lang="en-US" altLang="zh-TW" sz="2400" b="1" dirty="0">
                <a:solidFill>
                  <a:schemeClr val="bg1"/>
                </a:solidFill>
                <a:latin typeface="Microsoft JhengHei" panose="020B0604030504040204" pitchFamily="34" charset="-120"/>
                <a:ea typeface="Microsoft JhengHei" panose="020B0604030504040204" pitchFamily="34" charset="-120"/>
              </a:rPr>
              <a:t>年 </a:t>
            </a: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4月</a:t>
            </a:r>
            <a:r>
              <a:rPr lang="en-US" altLang="zh-CN"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2</a:t>
            </a:r>
            <a:r>
              <a:rPr lang="zh-CN" altLang="en-US"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日</a:t>
            </a:r>
            <a:r>
              <a:rPr lang="en-US" altLang="zh-TW"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 - 5月</a:t>
            </a:r>
            <a:r>
              <a:rPr lang="en-US" altLang="zh-CN" sz="2400" dirty="0">
                <a:solidFill>
                  <a:schemeClr val="bg1"/>
                </a:solidFill>
                <a:latin typeface="Microsoft YaHei UI" panose="020B0503020204020204" pitchFamily="34" charset="-122"/>
                <a:ea typeface="Microsoft YaHei UI" panose="020B0503020204020204" pitchFamily="34" charset="-122"/>
                <a:cs typeface="Times New Roman" panose="02020603050405020304" pitchFamily="18" charset="0"/>
              </a:rPr>
              <a:t>1</a:t>
            </a:r>
            <a:r>
              <a:rPr lang="zh-CN" altLang="en-US" sz="2400" b="1" dirty="0">
                <a:solidFill>
                  <a:schemeClr val="bg1"/>
                </a:solidFill>
                <a:latin typeface="Microsoft JhengHei" panose="020B0604030504040204" pitchFamily="34" charset="-120"/>
                <a:ea typeface="Microsoft JhengHei" panose="020B0604030504040204" pitchFamily="34" charset="-120"/>
                <a:cs typeface="Times New Roman" panose="02020603050405020304" pitchFamily="18" charset="0"/>
              </a:rPr>
              <a:t>日</a:t>
            </a:r>
            <a:endParaRPr lang="en-US" altLang="zh-TW" sz="2400" dirty="0">
              <a:solidFill>
                <a:schemeClr val="bg1"/>
              </a:solidFill>
              <a:latin typeface="Microsoft YaHei UI" panose="020B0503020204020204" pitchFamily="34" charset="-122"/>
              <a:ea typeface="Microsoft YaHei UI" panose="020B0503020204020204" pitchFamily="34" charset="-122"/>
              <a:cs typeface="Times New Roman" panose="02020603050405020304" pitchFamily="18" charset="0"/>
            </a:endParaRPr>
          </a:p>
          <a:p>
            <a:pPr algn="ctr"/>
            <a:r>
              <a:rPr lang="en-US" altLang="zh-CN" sz="4000" b="1" dirty="0">
                <a:solidFill>
                  <a:schemeClr val="bg1"/>
                </a:solidFill>
                <a:latin typeface="Microsoft JhengHei" panose="020B0604030504040204" pitchFamily="34" charset="-120"/>
                <a:ea typeface="Microsoft JhengHei" panose="020B0604030504040204" pitchFamily="34" charset="-120"/>
              </a:rPr>
              <a:t>30</a:t>
            </a:r>
            <a:r>
              <a:rPr lang="zh-CN" altLang="en-US" sz="4000" b="1" dirty="0">
                <a:solidFill>
                  <a:schemeClr val="bg1"/>
                </a:solidFill>
                <a:latin typeface="Microsoft JhengHei" panose="020B0604030504040204" pitchFamily="34" charset="-120"/>
                <a:ea typeface="Microsoft JhengHei" panose="020B0604030504040204" pitchFamily="34" charset="-120"/>
              </a:rPr>
              <a:t>天为穆斯林世界祷告</a:t>
            </a:r>
            <a:endParaRPr lang="en-MY" sz="2400" b="1" dirty="0">
              <a:solidFill>
                <a:schemeClr val="bg1"/>
              </a:solidFill>
              <a:latin typeface="Microsoft JhengHei" panose="020B0604030504040204" pitchFamily="34" charset="-120"/>
              <a:ea typeface="Microsoft JhengHei" panose="020B0604030504040204"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par>
                                <p:cTn id="8" presetID="42" presetClass="path" presetSubtype="0" accel="50000" decel="50000" fill="hold" nodeType="withEffect">
                                  <p:stCondLst>
                                    <p:cond delay="0"/>
                                  </p:stCondLst>
                                  <p:childTnLst>
                                    <p:animMotion origin="layout" path="M -1.04167E-6 1.11022E-16 L -1.04167E-6 -0.22778 " pathEditMode="relative" rAng="0" ptsTypes="AA">
                                      <p:cBhvr>
                                        <p:cTn id="9" dur="2000" fill="hold"/>
                                        <p:tgtEl>
                                          <p:spTgt spid="2"/>
                                        </p:tgtEl>
                                        <p:attrNameLst>
                                          <p:attrName>ppt_x</p:attrName>
                                          <p:attrName>ppt_y</p:attrName>
                                        </p:attrNameLst>
                                      </p:cBhvr>
                                      <p:rCtr x="0" y="-11389"/>
                                    </p:animMotion>
                                  </p:childTnLst>
                                </p:cTn>
                              </p:par>
                              <p:par>
                                <p:cTn id="10" presetID="1"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0" presetClass="entr" presetSubtype="0" fill="hold" grpId="0" nodeType="withEffect">
                                  <p:stCondLst>
                                    <p:cond delay="10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74D003-AF58-4A7E-9846-DC80292AE507}"/>
              </a:ext>
            </a:extLst>
          </p:cNvPr>
          <p:cNvPicPr>
            <a:picLocks noChangeAspect="1"/>
          </p:cNvPicPr>
          <p:nvPr/>
        </p:nvPicPr>
        <p:blipFill rotWithShape="1">
          <a:blip r:embed="rId3">
            <a:extLst>
              <a:ext uri="{28A0092B-C50C-407E-A947-70E740481C1C}">
                <a14:useLocalDpi xmlns:a14="http://schemas.microsoft.com/office/drawing/2010/main" val="0"/>
              </a:ext>
            </a:extLst>
          </a:blip>
          <a:srcRect l="3928" t="19416" r="18978" b="14798"/>
          <a:stretch/>
        </p:blipFill>
        <p:spPr>
          <a:xfrm>
            <a:off x="-61458" y="-76200"/>
            <a:ext cx="12253458" cy="6970594"/>
          </a:xfrm>
          <a:prstGeom prst="rect">
            <a:avLst/>
          </a:prstGeom>
        </p:spPr>
      </p:pic>
      <p:sp>
        <p:nvSpPr>
          <p:cNvPr id="8" name="Rectangle 7">
            <a:extLst>
              <a:ext uri="{FF2B5EF4-FFF2-40B4-BE49-F238E27FC236}">
                <a16:creationId xmlns:a16="http://schemas.microsoft.com/office/drawing/2014/main" id="{BF899078-872C-408A-8B92-B7DFEE63329C}"/>
              </a:ext>
            </a:extLst>
          </p:cNvPr>
          <p:cNvSpPr/>
          <p:nvPr/>
        </p:nvSpPr>
        <p:spPr>
          <a:xfrm>
            <a:off x="-14926" y="-112594"/>
            <a:ext cx="4957321" cy="6970594"/>
          </a:xfrm>
          <a:prstGeom prst="rect">
            <a:avLst/>
          </a:prstGeom>
          <a:solidFill>
            <a:srgbClr val="670D0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12" name="TextBox 11">
            <a:extLst>
              <a:ext uri="{FF2B5EF4-FFF2-40B4-BE49-F238E27FC236}">
                <a16:creationId xmlns:a16="http://schemas.microsoft.com/office/drawing/2014/main" id="{F0795083-B61B-4305-A6DD-398151CFBF2C}"/>
              </a:ext>
            </a:extLst>
          </p:cNvPr>
          <p:cNvSpPr txBox="1"/>
          <p:nvPr/>
        </p:nvSpPr>
        <p:spPr>
          <a:xfrm>
            <a:off x="479656" y="533400"/>
            <a:ext cx="4648200" cy="646331"/>
          </a:xfrm>
          <a:prstGeom prst="rect">
            <a:avLst/>
          </a:prstGeom>
          <a:noFill/>
        </p:spPr>
        <p:txBody>
          <a:bodyPr wrap="square">
            <a:spAutoFit/>
          </a:bodyPr>
          <a:lstStyle/>
          <a:p>
            <a:r>
              <a:rPr lang="zh-TW" altLang="en-US" sz="3600" b="1" dirty="0">
                <a:solidFill>
                  <a:srgbClr val="B7E3D6"/>
                </a:solidFill>
                <a:latin typeface="Microsoft JhengHei" panose="020B0604030504040204" pitchFamily="34" charset="-120"/>
                <a:ea typeface="Microsoft JhengHei" panose="020B0604030504040204" pitchFamily="34" charset="-120"/>
                <a:cs typeface="全真特黑體"/>
              </a:rPr>
              <a:t>穆斯林</a:t>
            </a:r>
            <a:endParaRPr lang="en-US" sz="3600" b="1" dirty="0">
              <a:solidFill>
                <a:srgbClr val="B7E3D6"/>
              </a:solidFill>
              <a:latin typeface="Microsoft JhengHei" panose="020B0604030504040204" pitchFamily="34" charset="-120"/>
              <a:ea typeface="Microsoft JhengHei" panose="020B0604030504040204" pitchFamily="34" charset="-120"/>
            </a:endParaRPr>
          </a:p>
        </p:txBody>
      </p:sp>
      <p:pic>
        <p:nvPicPr>
          <p:cNvPr id="5" name="Picture 4">
            <a:extLst>
              <a:ext uri="{FF2B5EF4-FFF2-40B4-BE49-F238E27FC236}">
                <a16:creationId xmlns:a16="http://schemas.microsoft.com/office/drawing/2014/main" id="{7B3893C1-59E6-416A-9337-DFDDC4DC7AD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8" cy="923480"/>
          </a:xfrm>
          <a:prstGeom prst="rect">
            <a:avLst/>
          </a:prstGeom>
        </p:spPr>
      </p:pic>
      <p:sp>
        <p:nvSpPr>
          <p:cNvPr id="7" name="TextBox 6">
            <a:extLst>
              <a:ext uri="{FF2B5EF4-FFF2-40B4-BE49-F238E27FC236}">
                <a16:creationId xmlns:a16="http://schemas.microsoft.com/office/drawing/2014/main" id="{0615D363-5D0A-4B96-9D98-66D10AC73896}"/>
              </a:ext>
            </a:extLst>
          </p:cNvPr>
          <p:cNvSpPr txBox="1"/>
          <p:nvPr/>
        </p:nvSpPr>
        <p:spPr>
          <a:xfrm>
            <a:off x="517756" y="1465607"/>
            <a:ext cx="4218495" cy="4935582"/>
          </a:xfrm>
          <a:prstGeom prst="rect">
            <a:avLst/>
          </a:prstGeom>
          <a:noFill/>
        </p:spPr>
        <p:txBody>
          <a:bodyPr wrap="square">
            <a:spAutoFit/>
          </a:bodyPr>
          <a:lstStyle/>
          <a:p>
            <a:pPr marL="0" marR="0" lvl="0" indent="0">
              <a:lnSpc>
                <a:spcPct val="107000"/>
              </a:lnSpc>
              <a:spcBef>
                <a:spcPts val="0"/>
              </a:spcBef>
              <a:spcAft>
                <a:spcPts val="800"/>
              </a:spcAft>
              <a:buFont typeface="Arial" panose="020B0604020202020204" pitchFamily="34" charset="0"/>
              <a:buNone/>
              <a:tabLst>
                <a:tab pos="457200" algn="l"/>
                <a:tab pos="640080" algn="l"/>
                <a:tab pos="1371600" algn="l"/>
                <a:tab pos="1828800" algn="l"/>
              </a:tabLst>
            </a:pPr>
            <a:r>
              <a:rPr lang="zh-CN" altLang="en-US" sz="3200" b="0" dirty="0">
                <a:solidFill>
                  <a:schemeClr val="bg1"/>
                </a:solidFill>
                <a:effectLst/>
                <a:latin typeface="+mn-ea"/>
                <a:cs typeface="Times New Roman" panose="02020603050405020304" pitchFamily="18" charset="0"/>
              </a:rPr>
              <a:t>全球穆斯林人口 ：</a:t>
            </a:r>
            <a:endParaRPr lang="en-US" sz="3200" b="0" dirty="0">
              <a:solidFill>
                <a:schemeClr val="bg1"/>
              </a:solidFill>
              <a:effectLst/>
              <a:latin typeface="+mn-ea"/>
              <a:cs typeface="Times New Roman" panose="02020603050405020304" pitchFamily="18" charset="0"/>
            </a:endParaRPr>
          </a:p>
          <a:p>
            <a:pPr marL="0" marR="0" lvl="0" indent="-228600">
              <a:lnSpc>
                <a:spcPct val="107000"/>
              </a:lnSpc>
              <a:spcBef>
                <a:spcPts val="0"/>
              </a:spcBef>
              <a:spcAft>
                <a:spcPts val="800"/>
              </a:spcAft>
              <a:buFont typeface="Arial" panose="020B0604020202020204" pitchFamily="34" charset="0"/>
              <a:buChar char="•"/>
              <a:tabLst>
                <a:tab pos="457200" algn="l"/>
                <a:tab pos="640080" algn="l"/>
                <a:tab pos="1371600" algn="l"/>
                <a:tab pos="1828800" algn="l"/>
              </a:tabLst>
            </a:pPr>
            <a:r>
              <a:rPr lang="en-US" altLang="zh-CN"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2000</a:t>
            </a: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年	</a:t>
            </a:r>
            <a:r>
              <a:rPr lang="en-US" altLang="zh-CN"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13</a:t>
            </a: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亿</a:t>
            </a:r>
          </a:p>
          <a:p>
            <a:pPr marL="0" marR="0" lvl="0" indent="-228600">
              <a:lnSpc>
                <a:spcPct val="107000"/>
              </a:lnSpc>
              <a:spcBef>
                <a:spcPts val="0"/>
              </a:spcBef>
              <a:spcAft>
                <a:spcPts val="800"/>
              </a:spcAft>
              <a:buFont typeface="Arial" panose="020B0604020202020204" pitchFamily="34" charset="0"/>
              <a:buChar char="•"/>
              <a:tabLst>
                <a:tab pos="457200" algn="l"/>
                <a:tab pos="640080" algn="l"/>
                <a:tab pos="1371600" algn="l"/>
                <a:tab pos="1828800" algn="l"/>
              </a:tabLst>
            </a:pPr>
            <a:r>
              <a:rPr lang="en-US" altLang="zh-CN"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2022</a:t>
            </a: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年	</a:t>
            </a:r>
            <a:r>
              <a:rPr lang="en-US" altLang="zh-CN"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19.4</a:t>
            </a: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亿</a:t>
            </a:r>
            <a:endParaRPr 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a:p>
            <a:pPr>
              <a:spcBef>
                <a:spcPts val="1200"/>
              </a:spcBef>
            </a:pPr>
            <a:r>
              <a:rPr lang="zh-CN" altLang="en-US" sz="3000" dirty="0">
                <a:solidFill>
                  <a:schemeClr val="bg1"/>
                </a:solidFill>
                <a:latin typeface="Microsoft JhengHei" panose="020B0604030504040204" pitchFamily="34" charset="-120"/>
                <a:ea typeface="Microsoft JhengHei" panose="020B0604030504040204" pitchFamily="34" charset="-120"/>
              </a:rPr>
              <a:t>马来西亚：</a:t>
            </a:r>
            <a:r>
              <a:rPr lang="en-US" altLang="zh-CN" sz="3000" dirty="0">
                <a:solidFill>
                  <a:schemeClr val="bg1"/>
                </a:solidFill>
                <a:latin typeface="Microsoft JhengHei" panose="020B0604030504040204" pitchFamily="34" charset="-120"/>
                <a:ea typeface="Microsoft JhengHei" panose="020B0604030504040204" pitchFamily="34" charset="-120"/>
              </a:rPr>
              <a:t>1</a:t>
            </a:r>
            <a:r>
              <a:rPr lang="zh-CN" altLang="en-US" sz="3000" dirty="0">
                <a:solidFill>
                  <a:schemeClr val="bg1"/>
                </a:solidFill>
                <a:latin typeface="Microsoft JhengHei" panose="020B0604030504040204" pitchFamily="34" charset="-120"/>
                <a:ea typeface="Microsoft JhengHei" panose="020B0604030504040204" pitchFamily="34" charset="-120"/>
              </a:rPr>
              <a:t>千</a:t>
            </a:r>
            <a:r>
              <a:rPr lang="en-US" altLang="zh-CN" sz="3000" dirty="0">
                <a:solidFill>
                  <a:schemeClr val="bg1"/>
                </a:solidFill>
                <a:latin typeface="Microsoft JhengHei" panose="020B0604030504040204" pitchFamily="34" charset="-120"/>
                <a:ea typeface="Microsoft JhengHei" panose="020B0604030504040204" pitchFamily="34" charset="-120"/>
              </a:rPr>
              <a:t>9</a:t>
            </a:r>
            <a:r>
              <a:rPr lang="zh-CN" altLang="en-US" sz="3000" dirty="0">
                <a:solidFill>
                  <a:schemeClr val="bg1"/>
                </a:solidFill>
                <a:latin typeface="Microsoft JhengHei" panose="020B0604030504040204" pitchFamily="34" charset="-120"/>
                <a:ea typeface="Microsoft JhengHei" panose="020B0604030504040204" pitchFamily="34" charset="-120"/>
              </a:rPr>
              <a:t>百万</a:t>
            </a:r>
            <a:endParaRPr lang="en-US" altLang="en-US" sz="3000" dirty="0">
              <a:solidFill>
                <a:schemeClr val="bg1"/>
              </a:solidFill>
              <a:latin typeface="Microsoft JhengHei" panose="020B0604030504040204" pitchFamily="34" charset="-120"/>
              <a:ea typeface="Microsoft JhengHei" panose="020B0604030504040204" pitchFamily="34" charset="-120"/>
            </a:endParaRPr>
          </a:p>
          <a:p>
            <a:pPr marL="0" indent="0">
              <a:buNone/>
            </a:pPr>
            <a:r>
              <a:rPr lang="zh-CN" altLang="en-US" sz="3000" dirty="0">
                <a:solidFill>
                  <a:schemeClr val="bg1"/>
                </a:solidFill>
                <a:latin typeface="Microsoft JhengHei" panose="020B0604030504040204" pitchFamily="34" charset="-120"/>
                <a:ea typeface="Microsoft JhengHei" panose="020B0604030504040204" pitchFamily="34" charset="-120"/>
              </a:rPr>
              <a:t>美国：</a:t>
            </a:r>
            <a:r>
              <a:rPr lang="en-US" altLang="zh-CN" sz="3000" dirty="0">
                <a:solidFill>
                  <a:schemeClr val="bg1"/>
                </a:solidFill>
                <a:latin typeface="Microsoft JhengHei" panose="020B0604030504040204" pitchFamily="34" charset="-120"/>
                <a:ea typeface="Microsoft JhengHei" panose="020B0604030504040204" pitchFamily="34" charset="-120"/>
              </a:rPr>
              <a:t>345</a:t>
            </a:r>
            <a:r>
              <a:rPr lang="zh-CN" altLang="en-US" sz="3000" dirty="0">
                <a:solidFill>
                  <a:schemeClr val="bg1"/>
                </a:solidFill>
                <a:latin typeface="Microsoft JhengHei" panose="020B0604030504040204" pitchFamily="34" charset="-120"/>
                <a:ea typeface="Microsoft JhengHei" panose="020B0604030504040204" pitchFamily="34" charset="-120"/>
              </a:rPr>
              <a:t>万</a:t>
            </a:r>
          </a:p>
          <a:p>
            <a:pPr marL="0" indent="0">
              <a:buNone/>
            </a:pPr>
            <a:r>
              <a:rPr lang="zh-CN" altLang="en-US" sz="3000" dirty="0">
                <a:solidFill>
                  <a:schemeClr val="bg1"/>
                </a:solidFill>
                <a:latin typeface="Microsoft JhengHei" panose="020B0604030504040204" pitchFamily="34" charset="-120"/>
                <a:ea typeface="Microsoft JhengHei" panose="020B0604030504040204" pitchFamily="34" charset="-120"/>
              </a:rPr>
              <a:t>新加坡：</a:t>
            </a:r>
            <a:r>
              <a:rPr lang="en-US" altLang="zh-CN" sz="3000" dirty="0">
                <a:solidFill>
                  <a:schemeClr val="bg1"/>
                </a:solidFill>
                <a:latin typeface="Microsoft JhengHei" panose="020B0604030504040204" pitchFamily="34" charset="-120"/>
                <a:ea typeface="Microsoft JhengHei" panose="020B0604030504040204" pitchFamily="34" charset="-120"/>
              </a:rPr>
              <a:t>32</a:t>
            </a:r>
            <a:r>
              <a:rPr lang="zh-CN" altLang="en-US" sz="3000" dirty="0">
                <a:solidFill>
                  <a:schemeClr val="bg1"/>
                </a:solidFill>
                <a:latin typeface="Microsoft JhengHei" panose="020B0604030504040204" pitchFamily="34" charset="-120"/>
                <a:ea typeface="Microsoft JhengHei" panose="020B0604030504040204" pitchFamily="34" charset="-120"/>
              </a:rPr>
              <a:t>万</a:t>
            </a:r>
          </a:p>
          <a:p>
            <a:pPr marL="0" indent="0">
              <a:buNone/>
            </a:pPr>
            <a:r>
              <a:rPr lang="zh-CN" altLang="en-US" sz="3000" dirty="0">
                <a:solidFill>
                  <a:schemeClr val="bg1"/>
                </a:solidFill>
                <a:latin typeface="Microsoft JhengHei" panose="020B0604030504040204" pitchFamily="34" charset="-120"/>
                <a:ea typeface="Microsoft JhengHei" panose="020B0604030504040204" pitchFamily="34" charset="-120"/>
              </a:rPr>
              <a:t>香港：</a:t>
            </a:r>
            <a:r>
              <a:rPr lang="en-US" altLang="zh-CN" sz="3000" dirty="0">
                <a:solidFill>
                  <a:schemeClr val="bg1"/>
                </a:solidFill>
                <a:latin typeface="Microsoft JhengHei" panose="020B0604030504040204" pitchFamily="34" charset="-120"/>
                <a:ea typeface="Microsoft JhengHei" panose="020B0604030504040204" pitchFamily="34" charset="-120"/>
              </a:rPr>
              <a:t>18</a:t>
            </a:r>
            <a:r>
              <a:rPr lang="zh-CN" altLang="en-US" sz="3000" dirty="0">
                <a:solidFill>
                  <a:schemeClr val="bg1"/>
                </a:solidFill>
                <a:latin typeface="Microsoft JhengHei" panose="020B0604030504040204" pitchFamily="34" charset="-120"/>
                <a:ea typeface="Microsoft JhengHei" panose="020B0604030504040204" pitchFamily="34" charset="-120"/>
              </a:rPr>
              <a:t>万</a:t>
            </a:r>
          </a:p>
          <a:p>
            <a:pPr marL="0" indent="0">
              <a:buNone/>
            </a:pPr>
            <a:r>
              <a:rPr lang="zh-CN" altLang="en-US" sz="3000" dirty="0">
                <a:solidFill>
                  <a:schemeClr val="bg1"/>
                </a:solidFill>
                <a:latin typeface="Microsoft JhengHei" panose="020B0604030504040204" pitchFamily="34" charset="-120"/>
                <a:ea typeface="Microsoft JhengHei" panose="020B0604030504040204" pitchFamily="34" charset="-120"/>
              </a:rPr>
              <a:t>加拿大：</a:t>
            </a:r>
            <a:r>
              <a:rPr lang="en-US" altLang="zh-CN" sz="3000" dirty="0">
                <a:solidFill>
                  <a:schemeClr val="bg1"/>
                </a:solidFill>
                <a:latin typeface="Microsoft JhengHei" panose="020B0604030504040204" pitchFamily="34" charset="-120"/>
                <a:ea typeface="Microsoft JhengHei" panose="020B0604030504040204" pitchFamily="34" charset="-120"/>
              </a:rPr>
              <a:t>13</a:t>
            </a:r>
            <a:r>
              <a:rPr lang="zh-CN" altLang="en-US" sz="3000" dirty="0">
                <a:solidFill>
                  <a:schemeClr val="bg1"/>
                </a:solidFill>
                <a:latin typeface="Microsoft JhengHei" panose="020B0604030504040204" pitchFamily="34" charset="-120"/>
                <a:ea typeface="Microsoft JhengHei" panose="020B0604030504040204" pitchFamily="34" charset="-120"/>
              </a:rPr>
              <a:t>万</a:t>
            </a:r>
          </a:p>
          <a:p>
            <a:pPr marL="0" indent="0">
              <a:buNone/>
            </a:pPr>
            <a:r>
              <a:rPr lang="zh-CN" altLang="en-US" sz="3000" dirty="0">
                <a:solidFill>
                  <a:schemeClr val="bg1"/>
                </a:solidFill>
                <a:latin typeface="Microsoft JhengHei" panose="020B0604030504040204" pitchFamily="34" charset="-120"/>
                <a:ea typeface="Microsoft JhengHei" panose="020B0604030504040204" pitchFamily="34" charset="-120"/>
              </a:rPr>
              <a:t>台湾：</a:t>
            </a:r>
            <a:r>
              <a:rPr lang="en-US" altLang="zh-CN" sz="3000" dirty="0">
                <a:solidFill>
                  <a:schemeClr val="bg1"/>
                </a:solidFill>
                <a:latin typeface="Microsoft JhengHei" panose="020B0604030504040204" pitchFamily="34" charset="-120"/>
                <a:ea typeface="Microsoft JhengHei" panose="020B0604030504040204" pitchFamily="34" charset="-120"/>
              </a:rPr>
              <a:t>5-6</a:t>
            </a:r>
            <a:r>
              <a:rPr lang="zh-CN" altLang="en-US" sz="3000" dirty="0">
                <a:solidFill>
                  <a:schemeClr val="bg1"/>
                </a:solidFill>
                <a:latin typeface="Microsoft JhengHei" panose="020B0604030504040204" pitchFamily="34" charset="-120"/>
                <a:ea typeface="Microsoft JhengHei" panose="020B0604030504040204" pitchFamily="34" charset="-120"/>
              </a:rPr>
              <a:t>万</a:t>
            </a:r>
            <a:endParaRPr lang="en-MY" altLang="zh-CN" sz="3000" b="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397967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0E5F2E-4618-41E9-9728-5FBAF2CF4302}"/>
              </a:ext>
            </a:extLst>
          </p:cNvPr>
          <p:cNvPicPr>
            <a:picLocks noChangeAspect="1"/>
          </p:cNvPicPr>
          <p:nvPr/>
        </p:nvPicPr>
        <p:blipFill>
          <a:blip r:embed="rId3">
            <a:extLst>
              <a:ext uri="{28A0092B-C50C-407E-A947-70E740481C1C}">
                <a14:useLocalDpi xmlns:a14="http://schemas.microsoft.com/office/drawing/2010/main" val="0"/>
              </a:ext>
            </a:extLst>
          </a:blip>
          <a:srcRect t="7886" b="7886"/>
          <a:stretch/>
        </p:blipFill>
        <p:spPr>
          <a:xfrm>
            <a:off x="0" y="0"/>
            <a:ext cx="12192000" cy="6858000"/>
          </a:xfrm>
          <a:prstGeom prst="rect">
            <a:avLst/>
          </a:prstGeom>
        </p:spPr>
      </p:pic>
      <p:sp>
        <p:nvSpPr>
          <p:cNvPr id="9" name="Rectangle 8">
            <a:extLst>
              <a:ext uri="{FF2B5EF4-FFF2-40B4-BE49-F238E27FC236}">
                <a16:creationId xmlns:a16="http://schemas.microsoft.com/office/drawing/2014/main" id="{234165E0-F627-4B5E-81F5-2411B2DAEDB0}"/>
              </a:ext>
            </a:extLst>
          </p:cNvPr>
          <p:cNvSpPr/>
          <p:nvPr/>
        </p:nvSpPr>
        <p:spPr>
          <a:xfrm>
            <a:off x="-20715" y="19975"/>
            <a:ext cx="12192000" cy="6858000"/>
          </a:xfrm>
          <a:prstGeom prst="rect">
            <a:avLst/>
          </a:prstGeom>
          <a:solidFill>
            <a:srgbClr val="670D0D">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12" name="TextBox 11">
            <a:extLst>
              <a:ext uri="{FF2B5EF4-FFF2-40B4-BE49-F238E27FC236}">
                <a16:creationId xmlns:a16="http://schemas.microsoft.com/office/drawing/2014/main" id="{F0795083-B61B-4305-A6DD-398151CFBF2C}"/>
              </a:ext>
            </a:extLst>
          </p:cNvPr>
          <p:cNvSpPr txBox="1"/>
          <p:nvPr/>
        </p:nvSpPr>
        <p:spPr>
          <a:xfrm>
            <a:off x="418306" y="498759"/>
            <a:ext cx="9601200" cy="646331"/>
          </a:xfrm>
          <a:prstGeom prst="rect">
            <a:avLst/>
          </a:prstGeom>
          <a:noFill/>
        </p:spPr>
        <p:txBody>
          <a:bodyPr wrap="square">
            <a:spAutoFit/>
          </a:bodyPr>
          <a:lstStyle/>
          <a:p>
            <a:r>
              <a:rPr lang="zh-CN" altLang="en-US" sz="3600" b="1" dirty="0">
                <a:solidFill>
                  <a:srgbClr val="B7E3D6"/>
                </a:solidFill>
                <a:latin typeface="Microsoft JhengHei" panose="020B0604030504040204" pitchFamily="34" charset="-120"/>
                <a:ea typeface="Microsoft JhengHei" panose="020B0604030504040204" pitchFamily="34" charset="-120"/>
              </a:rPr>
              <a:t>伊斯兰关于罪恶与宽恕的教义</a:t>
            </a:r>
            <a:endParaRPr lang="en-US" sz="3600" b="1" dirty="0">
              <a:solidFill>
                <a:srgbClr val="B7E3D6"/>
              </a:solidFill>
              <a:latin typeface="Microsoft JhengHei" panose="020B0604030504040204" pitchFamily="34" charset="-120"/>
              <a:ea typeface="Microsoft JhengHei" panose="020B0604030504040204" pitchFamily="34" charset="-120"/>
            </a:endParaRPr>
          </a:p>
        </p:txBody>
      </p:sp>
      <p:sp>
        <p:nvSpPr>
          <p:cNvPr id="7" name="TextBox 6">
            <a:extLst>
              <a:ext uri="{FF2B5EF4-FFF2-40B4-BE49-F238E27FC236}">
                <a16:creationId xmlns:a16="http://schemas.microsoft.com/office/drawing/2014/main" id="{0615D363-5D0A-4B96-9D98-66D10AC73896}"/>
              </a:ext>
            </a:extLst>
          </p:cNvPr>
          <p:cNvSpPr txBox="1"/>
          <p:nvPr/>
        </p:nvSpPr>
        <p:spPr>
          <a:xfrm>
            <a:off x="360285" y="1354666"/>
            <a:ext cx="11430000" cy="5293757"/>
          </a:xfrm>
          <a:prstGeom prst="rect">
            <a:avLst/>
          </a:prstGeom>
          <a:noFill/>
        </p:spPr>
        <p:txBody>
          <a:bodyPr wrap="square">
            <a:spAutoFit/>
          </a:bodyPr>
          <a:lstStyle/>
          <a:p>
            <a:pPr marL="274320" indent="-274320">
              <a:spcAft>
                <a:spcPts val="600"/>
              </a:spcAft>
              <a:buFont typeface="Arial" panose="020B0604020202020204" pitchFamily="34" charset="0"/>
              <a:buChar char="•"/>
            </a:pPr>
            <a:r>
              <a:rPr lang="zh-CN" altLang="en-US" sz="2800" dirty="0">
                <a:solidFill>
                  <a:schemeClr val="bg1"/>
                </a:solidFill>
                <a:latin typeface="Microsoft JhengHei" panose="020B0604030504040204" pitchFamily="34" charset="-120"/>
                <a:ea typeface="Microsoft JhengHei" panose="020B0604030504040204" pitchFamily="34" charset="-120"/>
              </a:rPr>
              <a:t>伊斯兰认为人类的罪并非由于叛逆神，而是人的软弱和疏忽，</a:t>
            </a:r>
            <a:br>
              <a:rPr lang="zh-CN" altLang="en-US" sz="2800" dirty="0">
                <a:solidFill>
                  <a:schemeClr val="bg1"/>
                </a:solidFill>
                <a:latin typeface="Microsoft JhengHei" panose="020B0604030504040204" pitchFamily="34" charset="-120"/>
                <a:ea typeface="Microsoft JhengHei" panose="020B0604030504040204" pitchFamily="34" charset="-120"/>
              </a:rPr>
            </a:br>
            <a:r>
              <a:rPr lang="zh-CN" altLang="en-US" sz="2800" dirty="0">
                <a:solidFill>
                  <a:schemeClr val="bg1"/>
                </a:solidFill>
                <a:latin typeface="Microsoft JhengHei" panose="020B0604030504040204" pitchFamily="34" charset="-120"/>
                <a:ea typeface="Microsoft JhengHei" panose="020B0604030504040204" pitchFamily="34" charset="-120"/>
              </a:rPr>
              <a:t>但可以藉着顺服真主所要求的一些好行为加以抵偿。</a:t>
            </a:r>
            <a:br>
              <a:rPr lang="zh-CN" altLang="en-US" sz="2800" dirty="0">
                <a:solidFill>
                  <a:schemeClr val="bg1"/>
                </a:solidFill>
                <a:latin typeface="Microsoft JhengHei" panose="020B0604030504040204" pitchFamily="34" charset="-120"/>
                <a:ea typeface="Microsoft JhengHei" panose="020B0604030504040204" pitchFamily="34" charset="-120"/>
              </a:rPr>
            </a:br>
            <a:r>
              <a:rPr lang="zh-CN" altLang="en-US" sz="2800" dirty="0">
                <a:solidFill>
                  <a:schemeClr val="bg1"/>
                </a:solidFill>
                <a:latin typeface="Microsoft JhengHei" panose="020B0604030504040204" pitchFamily="34" charset="-120"/>
                <a:ea typeface="Microsoft JhengHei" panose="020B0604030504040204" pitchFamily="34" charset="-120"/>
              </a:rPr>
              <a:t>因此在</a:t>
            </a:r>
            <a:r>
              <a:rPr lang="zh-CN" altLang="en-US" sz="2800" b="1" dirty="0">
                <a:solidFill>
                  <a:schemeClr val="bg1"/>
                </a:solidFill>
                <a:latin typeface="Microsoft JhengHei" panose="020B0604030504040204" pitchFamily="34" charset="-120"/>
                <a:ea typeface="Microsoft JhengHei" panose="020B0604030504040204" pitchFamily="34" charset="-120"/>
              </a:rPr>
              <a:t>伊斯兰裡没有真正的悔改、认罪、宽恕和救赎</a:t>
            </a:r>
            <a:r>
              <a:rPr lang="zh-CN" altLang="en-US" sz="2800" dirty="0">
                <a:solidFill>
                  <a:schemeClr val="bg1"/>
                </a:solidFill>
                <a:latin typeface="Microsoft JhengHei" panose="020B0604030504040204" pitchFamily="34" charset="-120"/>
                <a:ea typeface="Microsoft JhengHei" panose="020B0604030504040204" pitchFamily="34" charset="-120"/>
              </a:rPr>
              <a:t>。</a:t>
            </a:r>
          </a:p>
          <a:p>
            <a:pPr marL="274320" indent="-274320">
              <a:spcAft>
                <a:spcPts val="600"/>
              </a:spcAft>
              <a:buFont typeface="Arial" panose="020B0604020202020204" pitchFamily="34" charset="0"/>
              <a:buChar char="•"/>
            </a:pPr>
            <a:r>
              <a:rPr lang="zh-CN" altLang="en-US" sz="2800" dirty="0">
                <a:solidFill>
                  <a:schemeClr val="bg1"/>
                </a:solidFill>
                <a:latin typeface="Microsoft JhengHei" panose="020B0604030504040204" pitchFamily="34" charset="-120"/>
                <a:ea typeface="Microsoft JhengHei" panose="020B0604030504040204" pitchFamily="34" charset="-120"/>
              </a:rPr>
              <a:t>穆斯林没有任何方法可以完全保证自己死后一切的罪行都能够蒙宽恕。</a:t>
            </a:r>
            <a:br>
              <a:rPr lang="zh-CN" altLang="en-US" sz="2800" dirty="0">
                <a:solidFill>
                  <a:schemeClr val="bg1"/>
                </a:solidFill>
                <a:latin typeface="Microsoft JhengHei" panose="020B0604030504040204" pitchFamily="34" charset="-120"/>
                <a:ea typeface="Microsoft JhengHei" panose="020B0604030504040204" pitchFamily="34" charset="-120"/>
              </a:rPr>
            </a:br>
            <a:r>
              <a:rPr lang="zh-CN" altLang="en-US" sz="2800" b="1" dirty="0">
                <a:solidFill>
                  <a:schemeClr val="bg1"/>
                </a:solidFill>
                <a:latin typeface="Microsoft JhengHei" panose="020B0604030504040204" pitchFamily="34" charset="-120"/>
                <a:ea typeface="Microsoft JhengHei" panose="020B0604030504040204" pitchFamily="34" charset="-120"/>
              </a:rPr>
              <a:t>最大的盼望，就是穆罕默德在末日为他说情</a:t>
            </a:r>
            <a:r>
              <a:rPr lang="zh-CN" altLang="en-US" sz="2800" dirty="0">
                <a:solidFill>
                  <a:schemeClr val="bg1"/>
                </a:solidFill>
                <a:latin typeface="Microsoft JhengHei" panose="020B0604030504040204" pitchFamily="34" charset="-120"/>
                <a:ea typeface="Microsoft JhengHei" panose="020B0604030504040204" pitchFamily="34" charset="-120"/>
              </a:rPr>
              <a:t>。</a:t>
            </a:r>
          </a:p>
          <a:p>
            <a:pPr marL="274320" indent="-274320">
              <a:spcAft>
                <a:spcPts val="600"/>
              </a:spcAft>
              <a:buFont typeface="Arial" panose="020B0604020202020204" pitchFamily="34" charset="0"/>
              <a:buChar char="•"/>
            </a:pPr>
            <a:r>
              <a:rPr lang="zh-CN" altLang="en-US" sz="2800" dirty="0">
                <a:solidFill>
                  <a:schemeClr val="bg1"/>
                </a:solidFill>
                <a:latin typeface="Microsoft JhengHei" panose="020B0604030504040204" pitchFamily="34" charset="-120"/>
                <a:ea typeface="Microsoft JhengHei" panose="020B0604030504040204" pitchFamily="34" charset="-120"/>
              </a:rPr>
              <a:t>认爲圣经是被改写、败坏了的书，因此</a:t>
            </a:r>
            <a:r>
              <a:rPr lang="zh-CN" altLang="en-US" sz="2800" b="1" dirty="0">
                <a:solidFill>
                  <a:schemeClr val="bg1"/>
                </a:solidFill>
                <a:latin typeface="Microsoft JhengHei" panose="020B0604030504040204" pitchFamily="34" charset="-120"/>
                <a:ea typeface="Microsoft JhengHei" panose="020B0604030504040204" pitchFamily="34" charset="-120"/>
              </a:rPr>
              <a:t>圣经并不可信</a:t>
            </a:r>
            <a:r>
              <a:rPr lang="zh-CN" altLang="en-US" sz="2800" dirty="0">
                <a:solidFill>
                  <a:schemeClr val="bg1"/>
                </a:solidFill>
                <a:latin typeface="Microsoft JhengHei" panose="020B0604030504040204" pitchFamily="34" charset="-120"/>
                <a:ea typeface="Microsoft JhengHei" panose="020B0604030504040204" pitchFamily="34" charset="-120"/>
              </a:rPr>
              <a:t>。</a:t>
            </a:r>
          </a:p>
          <a:p>
            <a:pPr marL="274320" indent="-274320">
              <a:spcAft>
                <a:spcPts val="600"/>
              </a:spcAft>
              <a:buFont typeface="Arial" panose="020B0604020202020204" pitchFamily="34" charset="0"/>
              <a:buChar char="•"/>
            </a:pPr>
            <a:r>
              <a:rPr lang="zh-CN" altLang="en-US" sz="2800" dirty="0">
                <a:solidFill>
                  <a:schemeClr val="bg1"/>
                </a:solidFill>
                <a:latin typeface="Microsoft JhengHei" panose="020B0604030504040204" pitchFamily="34" charset="-120"/>
                <a:ea typeface="Microsoft JhengHei" panose="020B0604030504040204" pitchFamily="34" charset="-120"/>
              </a:rPr>
              <a:t>神不会有儿子。</a:t>
            </a:r>
            <a:r>
              <a:rPr lang="zh-CN" altLang="en-US" sz="2800" b="1" dirty="0">
                <a:solidFill>
                  <a:schemeClr val="bg1"/>
                </a:solidFill>
                <a:latin typeface="Microsoft JhengHei" panose="020B0604030504040204" pitchFamily="34" charset="-120"/>
                <a:ea typeface="Microsoft JhengHei" panose="020B0604030504040204" pitchFamily="34" charset="-120"/>
              </a:rPr>
              <a:t>耶稣只是一位先知和神的使者</a:t>
            </a:r>
            <a:r>
              <a:rPr lang="zh-CN" altLang="en-US" sz="2800" dirty="0">
                <a:solidFill>
                  <a:schemeClr val="bg1"/>
                </a:solidFill>
                <a:latin typeface="Microsoft JhengHei" panose="020B0604030504040204" pitchFamily="34" charset="-120"/>
                <a:ea typeface="Microsoft JhengHei" panose="020B0604030504040204" pitchFamily="34" charset="-120"/>
              </a:rPr>
              <a:t>。</a:t>
            </a:r>
          </a:p>
          <a:p>
            <a:pPr marL="274320" indent="-274320">
              <a:spcAft>
                <a:spcPts val="600"/>
              </a:spcAft>
              <a:buFont typeface="Arial" panose="020B0604020202020204" pitchFamily="34" charset="0"/>
              <a:buChar char="•"/>
            </a:pPr>
            <a:r>
              <a:rPr lang="zh-CN" altLang="en-US" sz="2800" b="1" dirty="0">
                <a:solidFill>
                  <a:schemeClr val="bg1"/>
                </a:solidFill>
                <a:latin typeface="Microsoft JhengHei" panose="020B0604030504040204" pitchFamily="34" charset="-120"/>
                <a:ea typeface="Microsoft JhengHei" panose="020B0604030504040204" pitchFamily="34" charset="-120"/>
              </a:rPr>
              <a:t>不接受三位一体的教义</a:t>
            </a:r>
            <a:r>
              <a:rPr lang="zh-CN" altLang="en-US" sz="2800" dirty="0">
                <a:solidFill>
                  <a:schemeClr val="bg1"/>
                </a:solidFill>
                <a:latin typeface="Microsoft JhengHei" panose="020B0604030504040204" pitchFamily="34" charset="-120"/>
                <a:ea typeface="Microsoft JhengHei" panose="020B0604030504040204" pitchFamily="34" charset="-120"/>
              </a:rPr>
              <a:t>，视为异端。</a:t>
            </a:r>
          </a:p>
          <a:p>
            <a:pPr marL="274320" indent="-274320">
              <a:spcAft>
                <a:spcPts val="600"/>
              </a:spcAft>
              <a:buFont typeface="Arial" panose="020B0604020202020204" pitchFamily="34" charset="0"/>
              <a:buChar char="•"/>
            </a:pPr>
            <a:r>
              <a:rPr lang="zh-CN" altLang="en-US" sz="2800" dirty="0">
                <a:solidFill>
                  <a:schemeClr val="bg1"/>
                </a:solidFill>
                <a:latin typeface="Microsoft JhengHei" panose="020B0604030504040204" pitchFamily="34" charset="-120"/>
                <a:ea typeface="Microsoft JhengHei" panose="020B0604030504040204" pitchFamily="34" charset="-120"/>
              </a:rPr>
              <a:t>「罪恶的种类」 </a:t>
            </a:r>
            <a:r>
              <a:rPr lang="zh-CN" altLang="en-US" sz="2800" b="1" dirty="0">
                <a:solidFill>
                  <a:schemeClr val="bg1"/>
                </a:solidFill>
                <a:latin typeface="Microsoft JhengHei" panose="020B0604030504040204" pitchFamily="34" charset="-120"/>
                <a:ea typeface="Microsoft JhengHei" panose="020B0604030504040204" pitchFamily="34" charset="-120"/>
              </a:rPr>
              <a:t>分为大罪与小罪</a:t>
            </a:r>
            <a:r>
              <a:rPr lang="zh-CN" altLang="en-US" sz="2800" dirty="0">
                <a:solidFill>
                  <a:schemeClr val="bg1"/>
                </a:solidFill>
                <a:latin typeface="Microsoft JhengHei" panose="020B0604030504040204" pitchFamily="34" charset="-120"/>
                <a:ea typeface="Microsoft JhengHei" panose="020B0604030504040204" pitchFamily="34" charset="-120"/>
              </a:rPr>
              <a:t>。</a:t>
            </a:r>
            <a:br>
              <a:rPr lang="zh-CN" altLang="en-US" sz="2800" dirty="0">
                <a:solidFill>
                  <a:schemeClr val="bg1"/>
                </a:solidFill>
                <a:latin typeface="Microsoft JhengHei" panose="020B0604030504040204" pitchFamily="34" charset="-120"/>
                <a:ea typeface="Microsoft JhengHei" panose="020B0604030504040204" pitchFamily="34" charset="-120"/>
              </a:rPr>
            </a:br>
            <a:r>
              <a:rPr lang="en-US" altLang="zh-CN" sz="2800" dirty="0">
                <a:solidFill>
                  <a:schemeClr val="bg1"/>
                </a:solidFill>
                <a:latin typeface="Microsoft JhengHei" panose="020B0604030504040204" pitchFamily="34" charset="-120"/>
                <a:ea typeface="Microsoft JhengHei" panose="020B0604030504040204" pitchFamily="34" charset="-120"/>
              </a:rPr>
              <a:t>— </a:t>
            </a:r>
            <a:r>
              <a:rPr lang="zh-CN" altLang="en-US" sz="2800" dirty="0">
                <a:solidFill>
                  <a:schemeClr val="bg1"/>
                </a:solidFill>
                <a:latin typeface="Microsoft JhengHei" panose="020B0604030504040204" pitchFamily="34" charset="-120"/>
                <a:ea typeface="Microsoft JhengHei" panose="020B0604030504040204" pitchFamily="34" charset="-120"/>
              </a:rPr>
              <a:t>崇拜任何安拉以外的人或把他们神化是最大的罪行，必下火狱。</a:t>
            </a:r>
            <a:br>
              <a:rPr lang="zh-CN" altLang="en-US" sz="2800" dirty="0">
                <a:solidFill>
                  <a:schemeClr val="bg1"/>
                </a:solidFill>
                <a:latin typeface="Microsoft JhengHei" panose="020B0604030504040204" pitchFamily="34" charset="-120"/>
                <a:ea typeface="Microsoft JhengHei" panose="020B0604030504040204" pitchFamily="34" charset="-120"/>
              </a:rPr>
            </a:br>
            <a:r>
              <a:rPr lang="en-US" altLang="zh-CN" sz="2800" dirty="0">
                <a:solidFill>
                  <a:schemeClr val="bg1"/>
                </a:solidFill>
                <a:latin typeface="Microsoft JhengHei" panose="020B0604030504040204" pitchFamily="34" charset="-120"/>
                <a:ea typeface="Microsoft JhengHei" panose="020B0604030504040204" pitchFamily="34" charset="-120"/>
              </a:rPr>
              <a:t>— </a:t>
            </a:r>
            <a:r>
              <a:rPr lang="zh-CN" altLang="en-US" sz="2800" dirty="0">
                <a:solidFill>
                  <a:schemeClr val="bg1"/>
                </a:solidFill>
                <a:latin typeface="Microsoft JhengHei" panose="020B0604030504040204" pitchFamily="34" charset="-120"/>
                <a:ea typeface="Microsoft JhengHei" panose="020B0604030504040204" pitchFamily="34" charset="-120"/>
              </a:rPr>
              <a:t>其他主要的罪恶还有：违抗父母高利贷、通姦、争战时表现懦弱。</a:t>
            </a:r>
            <a:endParaRPr lang="en-US" altLang="zh-TW" sz="2800" dirty="0">
              <a:solidFill>
                <a:schemeClr val="bg1"/>
              </a:solidFill>
              <a:latin typeface="Microsoft JhengHei" panose="020B0604030504040204" pitchFamily="34" charset="-120"/>
              <a:ea typeface="Microsoft JhengHei" panose="020B0604030504040204" pitchFamily="34" charset="-120"/>
            </a:endParaRPr>
          </a:p>
        </p:txBody>
      </p:sp>
      <p:pic>
        <p:nvPicPr>
          <p:cNvPr id="10" name="Picture 9">
            <a:extLst>
              <a:ext uri="{FF2B5EF4-FFF2-40B4-BE49-F238E27FC236}">
                <a16:creationId xmlns:a16="http://schemas.microsoft.com/office/drawing/2014/main" id="{5D36CEB5-5D04-4FD4-A86B-1981634550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896600" y="371920"/>
            <a:ext cx="924477" cy="923480"/>
          </a:xfrm>
          <a:prstGeom prst="rect">
            <a:avLst/>
          </a:prstGeom>
        </p:spPr>
      </p:pic>
    </p:spTree>
    <p:extLst>
      <p:ext uri="{BB962C8B-B14F-4D97-AF65-F5344CB8AC3E}">
        <p14:creationId xmlns:p14="http://schemas.microsoft.com/office/powerpoint/2010/main" val="3056120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781CD1A-B5E7-49E4-BB09-FD32DD476322}"/>
              </a:ext>
            </a:extLst>
          </p:cNvPr>
          <p:cNvPicPr>
            <a:picLocks noChangeAspect="1"/>
          </p:cNvPicPr>
          <p:nvPr/>
        </p:nvPicPr>
        <p:blipFill>
          <a:blip r:embed="rId3">
            <a:extLst>
              <a:ext uri="{28A0092B-C50C-407E-A947-70E740481C1C}">
                <a14:useLocalDpi xmlns:a14="http://schemas.microsoft.com/office/drawing/2010/main" val="0"/>
              </a:ext>
            </a:extLst>
          </a:blip>
          <a:srcRect t="7902" b="7902"/>
          <a:stretch/>
        </p:blipFill>
        <p:spPr>
          <a:xfrm>
            <a:off x="0" y="0"/>
            <a:ext cx="12192000" cy="6858000"/>
          </a:xfrm>
          <a:prstGeom prst="rect">
            <a:avLst/>
          </a:prstGeom>
        </p:spPr>
      </p:pic>
      <p:sp>
        <p:nvSpPr>
          <p:cNvPr id="5" name="Rectangle 4">
            <a:extLst>
              <a:ext uri="{FF2B5EF4-FFF2-40B4-BE49-F238E27FC236}">
                <a16:creationId xmlns:a16="http://schemas.microsoft.com/office/drawing/2014/main" id="{9F00CFDB-EA75-4709-B777-C1C6B2BD7B47}"/>
              </a:ext>
            </a:extLst>
          </p:cNvPr>
          <p:cNvSpPr/>
          <p:nvPr/>
        </p:nvSpPr>
        <p:spPr>
          <a:xfrm>
            <a:off x="685800" y="685800"/>
            <a:ext cx="10820400" cy="4541857"/>
          </a:xfrm>
          <a:prstGeom prst="rect">
            <a:avLst/>
          </a:prstGeom>
          <a:solidFill>
            <a:srgbClr val="009999">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3" name="內容版面配置區 2">
            <a:extLst>
              <a:ext uri="{FF2B5EF4-FFF2-40B4-BE49-F238E27FC236}">
                <a16:creationId xmlns:a16="http://schemas.microsoft.com/office/drawing/2014/main" id="{5CDAA0AE-787F-48AD-A3C3-6415006D2751}"/>
              </a:ext>
            </a:extLst>
          </p:cNvPr>
          <p:cNvSpPr>
            <a:spLocks noGrp="1"/>
          </p:cNvSpPr>
          <p:nvPr>
            <p:ph idx="1"/>
          </p:nvPr>
        </p:nvSpPr>
        <p:spPr>
          <a:xfrm>
            <a:off x="682487" y="982663"/>
            <a:ext cx="10820400" cy="4351338"/>
          </a:xfrm>
        </p:spPr>
        <p:txBody>
          <a:bodyPr>
            <a:normAutofit lnSpcReduction="10000"/>
          </a:bodyPr>
          <a:lstStyle/>
          <a:p>
            <a:pPr marL="0" marR="0" indent="0" algn="ctr">
              <a:lnSpc>
                <a:spcPct val="107000"/>
              </a:lnSpc>
              <a:spcBef>
                <a:spcPts val="0"/>
              </a:spcBef>
              <a:spcAft>
                <a:spcPts val="800"/>
              </a:spcAft>
              <a:buNone/>
            </a:pP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天父，为从</a:t>
            </a:r>
            <a:r>
              <a:rPr lang="en-US" altLang="zh-CN"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1993</a:t>
            </a: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年开始的</a:t>
            </a:r>
            <a:b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 「</a:t>
            </a:r>
            <a:r>
              <a:rPr lang="en-US" altLang="zh-CN"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30</a:t>
            </a: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天为穆斯林世界祷告运动」献上感恩，</a:t>
            </a:r>
            <a:b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鼓励我们要透过祢慈爱的眼光来看穆斯林世界。</a:t>
            </a:r>
          </a:p>
          <a:p>
            <a:pPr marL="0" marR="0" indent="0" algn="ctr">
              <a:lnSpc>
                <a:spcPct val="107000"/>
              </a:lnSpc>
              <a:spcBef>
                <a:spcPts val="0"/>
              </a:spcBef>
              <a:spcAft>
                <a:spcPts val="800"/>
              </a:spcAft>
              <a:buNone/>
            </a:pP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主啊，帮助我每天都以认识和理解的心为他们祷告</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进而更深的认识神对穆斯林的爱。</a:t>
            </a:r>
          </a:p>
          <a:p>
            <a:pPr marL="0" marR="0" indent="0" algn="ctr">
              <a:lnSpc>
                <a:spcPct val="107000"/>
              </a:lnSpc>
              <a:spcBef>
                <a:spcPts val="0"/>
              </a:spcBef>
              <a:spcAft>
                <a:spcPts val="800"/>
              </a:spcAft>
              <a:buNone/>
            </a:pP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求主兴起更多属祢的子民加入祷告，</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使同心祝福穆斯林得救恩的代祷者天天增加， </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在全球各地专注为穆斯林祈求。</a:t>
            </a:r>
            <a:endParaRPr 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1263003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8F4E3D-DAF4-4B7A-BB84-1CE1EABA76F3}"/>
              </a:ext>
            </a:extLst>
          </p:cNvPr>
          <p:cNvPicPr>
            <a:picLocks noChangeAspect="1"/>
          </p:cNvPicPr>
          <p:nvPr/>
        </p:nvPicPr>
        <p:blipFill rotWithShape="1">
          <a:blip r:embed="rId3">
            <a:extLst>
              <a:ext uri="{28A0092B-C50C-407E-A947-70E740481C1C}">
                <a14:useLocalDpi xmlns:a14="http://schemas.microsoft.com/office/drawing/2010/main" val="0"/>
              </a:ext>
            </a:extLst>
          </a:blip>
          <a:srcRect l="24083" t="36886" r="10922" b="1881"/>
          <a:stretch/>
        </p:blipFill>
        <p:spPr>
          <a:xfrm>
            <a:off x="-31641" y="-457200"/>
            <a:ext cx="12253458" cy="7696200"/>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685800" y="2299578"/>
            <a:ext cx="10820400" cy="4541857"/>
          </a:xfrm>
          <a:prstGeom prst="rect">
            <a:avLst/>
          </a:prstGeom>
          <a:solidFill>
            <a:srgbClr val="00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838200" y="2451979"/>
            <a:ext cx="10668000" cy="4237057"/>
          </a:xfrm>
          <a:prstGeom prst="rect">
            <a:avLst/>
          </a:prstGeom>
          <a:noFill/>
        </p:spPr>
        <p:txBody>
          <a:bodyPr wrap="square">
            <a:spAutoFit/>
          </a:bodyPr>
          <a:lstStyle/>
          <a:p>
            <a:pPr marR="0" lvl="0" algn="ctr">
              <a:spcBef>
                <a:spcPts val="0"/>
              </a:spcBef>
              <a:spcAft>
                <a:spcPts val="800"/>
              </a:spcAft>
              <a:tabLst>
                <a:tab pos="457200" algn="l"/>
              </a:tabLst>
            </a:pP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圣洁的神，我们承认人是有罪的，不能带着罪去天堂。</a:t>
            </a:r>
            <a:b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罪必须先被赦免，人需要被救赎。</a:t>
            </a:r>
          </a:p>
          <a:p>
            <a:pPr marR="0" lvl="0" algn="ctr">
              <a:spcBef>
                <a:spcPts val="0"/>
              </a:spcBef>
              <a:spcAft>
                <a:spcPts val="800"/>
              </a:spcAft>
              <a:tabLst>
                <a:tab pos="457200" algn="l"/>
              </a:tabLst>
            </a:pP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求圣灵用异梦和异象告诉穆斯林，</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只有主耶稣死在十字架上为我们赎罪，</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才有赦罪的平安，才可以去天堂。</a:t>
            </a:r>
          </a:p>
          <a:p>
            <a:pPr marR="0" lvl="0" algn="ctr">
              <a:spcBef>
                <a:spcPts val="0"/>
              </a:spcBef>
              <a:spcAft>
                <a:spcPts val="800"/>
              </a:spcAft>
              <a:tabLst>
                <a:tab pos="457200" algn="l"/>
              </a:tabLst>
            </a:pP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愿神在斋戒月期间让每一位穆斯林都遇见耶稣基督，</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让他们有全新的经历，体会到被基督拯救的甘甜，</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愿意继续去寻求你。</a:t>
            </a:r>
          </a:p>
        </p:txBody>
      </p:sp>
    </p:spTree>
    <p:extLst>
      <p:ext uri="{BB962C8B-B14F-4D97-AF65-F5344CB8AC3E}">
        <p14:creationId xmlns:p14="http://schemas.microsoft.com/office/powerpoint/2010/main" val="42412851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717A95-6856-44FC-84B8-1FB10049F32C}"/>
              </a:ext>
            </a:extLst>
          </p:cNvPr>
          <p:cNvPicPr>
            <a:picLocks noChangeAspect="1"/>
          </p:cNvPicPr>
          <p:nvPr/>
        </p:nvPicPr>
        <p:blipFill>
          <a:blip r:embed="rId3">
            <a:extLst>
              <a:ext uri="{28A0092B-C50C-407E-A947-70E740481C1C}">
                <a14:useLocalDpi xmlns:a14="http://schemas.microsoft.com/office/drawing/2010/main" val="0"/>
              </a:ext>
            </a:extLst>
          </a:blip>
          <a:srcRect t="13291" b="13291"/>
          <a:stretch/>
        </p:blipFill>
        <p:spPr>
          <a:xfrm>
            <a:off x="0" y="-21432"/>
            <a:ext cx="12268200" cy="6900863"/>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685800" y="1066799"/>
            <a:ext cx="10896600" cy="4724400"/>
          </a:xfrm>
          <a:prstGeom prst="rect">
            <a:avLst/>
          </a:prstGeom>
          <a:solidFill>
            <a:srgbClr val="009999">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762000" y="1371599"/>
            <a:ext cx="10820400" cy="4185761"/>
          </a:xfrm>
          <a:prstGeom prst="rect">
            <a:avLst/>
          </a:prstGeom>
          <a:noFill/>
        </p:spPr>
        <p:txBody>
          <a:bodyPr wrap="square">
            <a:spAutoFit/>
          </a:bodyPr>
          <a:lstStyle/>
          <a:p>
            <a:pPr marL="0" marR="0" algn="ctr">
              <a:spcAft>
                <a:spcPts val="1200"/>
              </a:spcAft>
            </a:pP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天父，穆斯林信徒心中都知道自己必须面对安拉的审判，</a:t>
            </a:r>
            <a:b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他们每日的祈祷，不断重复 “我祈求阿拉的宽恕”， </a:t>
            </a:r>
            <a:b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但他们没有把握安拉会听他们的祈求。</a:t>
            </a:r>
          </a:p>
          <a:p>
            <a:pPr marL="0" marR="0" algn="ctr">
              <a:spcAft>
                <a:spcPts val="1200"/>
              </a:spcAft>
            </a:pP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求主感动他们愿意读圣经和收看</a:t>
            </a:r>
            <a:r>
              <a:rPr lang="en-US" altLang="zh-CN"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耶稣传</a:t>
            </a:r>
            <a:r>
              <a:rPr lang="en-US" altLang="zh-CN"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明白他们需要一位满有慈爱， </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愿意与人沟通， 垂听祈祷的天父。</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愿意信靠耶稣来经历神的接纳和爱，</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又得到圣灵的帮助来活出丰盛的生命。</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320274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99F5B4-1AE7-4686-9BA1-47073B6A7411}"/>
              </a:ext>
            </a:extLst>
          </p:cNvPr>
          <p:cNvPicPr>
            <a:picLocks noChangeAspect="1"/>
          </p:cNvPicPr>
          <p:nvPr/>
        </p:nvPicPr>
        <p:blipFill rotWithShape="1">
          <a:blip r:embed="rId3">
            <a:extLst>
              <a:ext uri="{28A0092B-C50C-407E-A947-70E740481C1C}">
                <a14:useLocalDpi xmlns:a14="http://schemas.microsoft.com/office/drawing/2010/main" val="0"/>
              </a:ext>
            </a:extLst>
          </a:blip>
          <a:srcRect t="770" b="14854"/>
          <a:stretch/>
        </p:blipFill>
        <p:spPr>
          <a:xfrm>
            <a:off x="0" y="-62741"/>
            <a:ext cx="12268200" cy="6900863"/>
          </a:xfrm>
          <a:prstGeom prst="rect">
            <a:avLst/>
          </a:prstGeom>
        </p:spPr>
      </p:pic>
      <p:sp>
        <p:nvSpPr>
          <p:cNvPr id="9" name="Rectangle 8">
            <a:extLst>
              <a:ext uri="{FF2B5EF4-FFF2-40B4-BE49-F238E27FC236}">
                <a16:creationId xmlns:a16="http://schemas.microsoft.com/office/drawing/2014/main" id="{DEB9E7C4-3AEA-4BD1-AAEF-321AED334C31}"/>
              </a:ext>
            </a:extLst>
          </p:cNvPr>
          <p:cNvSpPr/>
          <p:nvPr/>
        </p:nvSpPr>
        <p:spPr>
          <a:xfrm>
            <a:off x="685800" y="381000"/>
            <a:ext cx="10820400" cy="3733800"/>
          </a:xfrm>
          <a:prstGeom prst="rect">
            <a:avLst/>
          </a:prstGeom>
          <a:solidFill>
            <a:srgbClr val="009999">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MY" dirty="0">
              <a:solidFill>
                <a:srgbClr val="0070C0"/>
              </a:solidFill>
            </a:endParaRPr>
          </a:p>
        </p:txBody>
      </p:sp>
      <p:sp>
        <p:nvSpPr>
          <p:cNvPr id="7" name="TextBox 6">
            <a:extLst>
              <a:ext uri="{FF2B5EF4-FFF2-40B4-BE49-F238E27FC236}">
                <a16:creationId xmlns:a16="http://schemas.microsoft.com/office/drawing/2014/main" id="{CCDDC02D-BF17-4209-B8FA-6E7707F49146}"/>
              </a:ext>
            </a:extLst>
          </p:cNvPr>
          <p:cNvSpPr txBox="1"/>
          <p:nvPr/>
        </p:nvSpPr>
        <p:spPr>
          <a:xfrm>
            <a:off x="1447800" y="685800"/>
            <a:ext cx="8839200" cy="3277820"/>
          </a:xfrm>
          <a:prstGeom prst="rect">
            <a:avLst/>
          </a:prstGeom>
          <a:noFill/>
        </p:spPr>
        <p:txBody>
          <a:bodyPr wrap="square">
            <a:spAutoFit/>
          </a:bodyPr>
          <a:lstStyle/>
          <a:p>
            <a:pPr marL="0" marR="0" algn="ctr">
              <a:spcBef>
                <a:spcPts val="0"/>
              </a:spcBef>
              <a:spcAft>
                <a:spcPts val="600"/>
              </a:spcAft>
            </a:pP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天父，西方基督徒不合宜的道德生活方式和</a:t>
            </a:r>
          </a:p>
          <a:p>
            <a:pPr marL="0" marR="0" algn="ctr">
              <a:spcBef>
                <a:spcPts val="0"/>
              </a:spcBef>
              <a:spcAft>
                <a:spcPts val="600"/>
              </a:spcAft>
            </a:pP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对伊斯兰教的无知，成为他们接受福音的拦阻，</a:t>
            </a:r>
            <a:b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求祢洁淨祢的教会，在这世代成为明光，</a:t>
            </a:r>
            <a:b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显明真理和生命的道路。</a:t>
            </a:r>
          </a:p>
          <a:p>
            <a:pPr marL="0" marR="0" algn="ctr">
              <a:spcBef>
                <a:spcPts val="0"/>
              </a:spcBef>
              <a:spcAft>
                <a:spcPts val="600"/>
              </a:spcAft>
            </a:pP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但</a:t>
            </a:r>
            <a:r>
              <a:rPr lang="zh-CN" altLang="en-US" sz="3200" b="1">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愿颂赞、</a:t>
            </a: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尊贵、荣耀、权势</a:t>
            </a:r>
            <a:b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br>
            <a:r>
              <a:rPr lang="zh-CN" altLang="en-US" sz="3200" b="1" dirty="0">
                <a:solidFill>
                  <a:schemeClr val="bg1"/>
                </a:solidFill>
                <a:effectLst/>
                <a:latin typeface="Microsoft JhengHei" panose="020B0604030504040204" pitchFamily="34" charset="-120"/>
                <a:ea typeface="Microsoft JhengHei" panose="020B0604030504040204" pitchFamily="34" charset="-120"/>
                <a:cs typeface="Times New Roman" panose="02020603050405020304" pitchFamily="18" charset="0"/>
              </a:rPr>
              <a:t>都归给坐宝座的和羔羊，直到永永远远！阿们！</a:t>
            </a:r>
            <a:endParaRPr lang="en-US" sz="3200" b="1"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3089534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156C31-8894-454A-96DA-FF913E148B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31" t="16279" r="511"/>
          <a:stretch/>
        </p:blipFill>
        <p:spPr>
          <a:xfrm>
            <a:off x="9525000" y="2590800"/>
            <a:ext cx="1771650" cy="2057400"/>
          </a:xfrm>
          <a:prstGeom prst="rect">
            <a:avLst/>
          </a:prstGeom>
          <a:ln>
            <a:noFill/>
          </a:ln>
          <a:effectLst/>
        </p:spPr>
      </p:pic>
      <p:pic>
        <p:nvPicPr>
          <p:cNvPr id="5" name="Picture 4">
            <a:extLst>
              <a:ext uri="{FF2B5EF4-FFF2-40B4-BE49-F238E27FC236}">
                <a16:creationId xmlns:a16="http://schemas.microsoft.com/office/drawing/2014/main" id="{B6BECD9B-835A-42BA-9EBD-CD47B273AC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0"/>
            <a:ext cx="8571471" cy="6858000"/>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7423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1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Basis</Template>
  <TotalTime>10033</TotalTime>
  <Words>2062</Words>
  <Application>Microsoft Office PowerPoint</Application>
  <PresentationFormat>Widescreen</PresentationFormat>
  <Paragraphs>84</Paragraphs>
  <Slides>8</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vt:i4>
      </vt:variant>
    </vt:vector>
  </HeadingPairs>
  <TitlesOfParts>
    <vt:vector size="17" baseType="lpstr">
      <vt:lpstr>等线</vt:lpstr>
      <vt:lpstr>Microsoft JhengHei</vt:lpstr>
      <vt:lpstr>Microsoft YaHei UI</vt:lpstr>
      <vt:lpstr>宋体</vt:lpstr>
      <vt:lpstr>Arial</vt:lpstr>
      <vt:lpstr>Calibri</vt:lpstr>
      <vt:lpstr>Calibri Light</vt:lpstr>
      <vt:lpstr>Lato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Esther</dc:creator>
  <cp:lastModifiedBy>Yeng Shiow Lim</cp:lastModifiedBy>
  <cp:revision>2383</cp:revision>
  <dcterms:created xsi:type="dcterms:W3CDTF">2020-11-06T17:04:32Z</dcterms:created>
  <dcterms:modified xsi:type="dcterms:W3CDTF">2022-04-08T15:48:41Z</dcterms:modified>
</cp:coreProperties>
</file>