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11"/>
  </p:notesMasterIdLst>
  <p:sldIdLst>
    <p:sldId id="270" r:id="rId2"/>
    <p:sldId id="316" r:id="rId3"/>
    <p:sldId id="256" r:id="rId4"/>
    <p:sldId id="311" r:id="rId5"/>
    <p:sldId id="338" r:id="rId6"/>
    <p:sldId id="342" r:id="rId7"/>
    <p:sldId id="337" r:id="rId8"/>
    <p:sldId id="341" r:id="rId9"/>
    <p:sldId id="3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>
    <p:extLst>
      <p:ext uri="{19B8F6BF-5375-455C-9EA6-DF929625EA0E}">
        <p15:presenceInfo xmlns:p15="http://schemas.microsoft.com/office/powerpoint/2012/main" userId="075f14a0ffea5f7f" providerId="Windows Live"/>
      </p:ext>
    </p:extLst>
  </p:cmAuthor>
  <p:cmAuthor id="2" name="Yeng Shiow Lim" initials="YSL" lastIdx="1" clrIdx="1">
    <p:extLst>
      <p:ext uri="{19B8F6BF-5375-455C-9EA6-DF929625EA0E}">
        <p15:presenceInfo xmlns:p15="http://schemas.microsoft.com/office/powerpoint/2012/main" userId="385ee0dce7a98e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0D0D"/>
    <a:srgbClr val="A81863"/>
    <a:srgbClr val="DC0000"/>
    <a:srgbClr val="FFCC66"/>
    <a:srgbClr val="FFFFFF"/>
    <a:srgbClr val="533993"/>
    <a:srgbClr val="1688B6"/>
    <a:srgbClr val="325C9A"/>
    <a:srgbClr val="FFFF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9" autoAdjust="0"/>
    <p:restoredTop sz="75722" autoAdjust="0"/>
  </p:normalViewPr>
  <p:slideViewPr>
    <p:cSldViewPr>
      <p:cViewPr varScale="1">
        <p:scale>
          <a:sx n="54" d="100"/>
          <a:sy n="54" d="100"/>
        </p:scale>
        <p:origin x="717" y="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altLang="zh-TW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1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建</a:t>
            </a:r>
            <a:r>
              <a:rPr lang="en-US" dirty="0"/>
              <a:t>議: </a:t>
            </a:r>
            <a:r>
              <a:rPr lang="en-US" dirty="0" err="1"/>
              <a:t>主領者讀第一段</a:t>
            </a:r>
            <a:endParaRPr lang="en-US" dirty="0"/>
          </a:p>
          <a:p>
            <a:r>
              <a:rPr lang="en-US" dirty="0" err="1"/>
              <a:t>會眾:第二段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2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建</a:t>
            </a:r>
            <a:r>
              <a:rPr lang="en-US" dirty="0"/>
              <a:t>議: </a:t>
            </a:r>
            <a:r>
              <a:rPr lang="en-US" dirty="0" err="1"/>
              <a:t>姊妹讀第一段</a:t>
            </a:r>
            <a:endParaRPr lang="en-US" dirty="0"/>
          </a:p>
          <a:p>
            <a:r>
              <a:rPr lang="en-US" dirty="0" err="1"/>
              <a:t>會眾:第二段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7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建</a:t>
            </a:r>
            <a:r>
              <a:rPr lang="en-US" dirty="0"/>
              <a:t>議: </a:t>
            </a:r>
            <a:r>
              <a:rPr lang="en-US" dirty="0" err="1"/>
              <a:t>弟兄讀第一段</a:t>
            </a:r>
            <a:endParaRPr lang="en-US" dirty="0"/>
          </a:p>
          <a:p>
            <a:r>
              <a:rPr lang="en-US" dirty="0" err="1"/>
              <a:t>會眾:第二段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全體會眾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2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894-F66E-45B4-AC16-03078491A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10006-2876-4983-B1ED-78A744F84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30F0-340C-4327-8FD2-755C12DB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2832-5165-4C1F-A9DF-A7A219AA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5D4B-65BE-4E45-BE45-2E146999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EF97-55E4-4CDC-8388-F6EBC04F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DFF08-B8B8-4F44-B5EB-E703A40F8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C0E0-2039-4E50-9A64-B0DB016A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B13E-4663-468A-9CF4-5483BDCB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11233-48EA-47E2-BBA4-C67AD972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B333B-78C2-492F-A119-A8439BE4C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C0FBF-0BC9-4EA4-B45A-80A833F8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C0398-4BFE-4DAD-BC0F-A4050781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16DB9-C9EA-4C26-9232-81EA4DD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3428F-8763-4A3C-A61C-E1CC39E4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A5DF-28ED-46DE-8D36-9C693ACE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A59C-E57F-4C17-B90F-B90FE515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CF973-4982-4EA9-B892-11EF41D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D909B-CADA-422C-96F2-6F4A64A7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0675-BF7A-485F-AD44-0F798E4C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25C4-2391-4EE5-89F1-FFF42054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F132F-CBFD-4D74-908C-0C5F3546C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CAA1-2019-4B9B-95AA-AB341B06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B9737-1B55-4DD9-B4B1-CCFFBF2A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4A14A-1774-40EB-A1A4-C8B6BA2B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0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A8C4-F5B9-4F15-948E-5702F8C7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F7BC-AF14-4C4A-A82C-F840E76DB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C0228-0760-4D6E-99C6-D9D83C1AE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3E9F-F933-4331-AB69-C4C2F197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63446-44EF-4827-8B17-9F4C2E16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0978B-B41B-4303-9221-77A903A7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A003-48E4-4ABF-B69D-515F815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F1756-79E6-4348-9CFC-86AC63456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13F32-C896-4B90-8DF1-D109C82E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D95F2-8890-411F-96C0-4943FA4D1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AE4DF-F762-4BAC-A1EA-2FDF4E670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148EB-AE75-46E1-90D6-F4E0169D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422A7-A435-4988-BFE4-16525782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AA024-964A-4E6A-B69D-5E4B19A1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CFDC-B34E-44A4-92C7-4F6A4497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51469-13B1-4BEA-B368-A2014B77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DBA81-208E-4097-9AAE-EDBC11DE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77E13-D083-4F58-8E55-587F021F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1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59A2D-ECE8-4138-9559-A48C533B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B93DB-CC4E-4907-9263-1D836D9B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04715-0CF8-483E-8C37-13AAC811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5BB6-357D-466E-A4A6-9F23D3F2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C8CA-84CE-415E-A8DA-91A272FC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9BA58-B29D-4C52-8A13-437AE0200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71BE-B0B6-4DA5-9DC7-229A0386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6C110-9B4A-4352-A670-6B32A159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39F14-F063-447F-A1F0-D4C6B0A8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7FAE-31D4-4936-95F9-0032CB2D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6CC44-B3C9-4D67-B1CA-8517BBA3B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CA162-5D51-4EC3-AEE9-A962A1FFC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FEA44-60A4-4687-B98A-148A2E24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7A81B-56FD-4722-94BF-CA9C1119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1202-2638-4CC8-AFAF-B66E4E47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4A8B-ED08-412F-AE49-CB0223A4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46BED-A1C9-4A4C-BA0C-311703D1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2397-D670-41DA-AD31-62691BA3E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F0395-5741-485A-B0AB-EBAA5D70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71C3-2E2C-4BD7-9FEC-49088F54B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5088C-E327-4C2C-943C-FBE3AB933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4157" y="-152400"/>
            <a:ext cx="13094621" cy="9302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49E423-AFA0-4D36-A81A-87E76218A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590" y="1219200"/>
            <a:ext cx="2517410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5DF8C5-6BF9-42BD-825D-BB95C5D7B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3D9378-3288-4657-83CC-8853B3E20BA3}"/>
              </a:ext>
            </a:extLst>
          </p:cNvPr>
          <p:cNvSpPr txBox="1"/>
          <p:nvPr/>
        </p:nvSpPr>
        <p:spPr>
          <a:xfrm>
            <a:off x="1905000" y="4667070"/>
            <a:ext cx="8305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 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10月</a:t>
            </a:r>
          </a:p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美國 達拉斯</a:t>
            </a:r>
            <a:r>
              <a:rPr 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沃斯堡</a:t>
            </a:r>
            <a:endParaRPr lang="en-MY" altLang="zh-TW" sz="4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MY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Dallas Fort Worth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MY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7000" decel="2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3.54167E-6 -0.275 " pathEditMode="relative" rAng="0" ptsTypes="AA">
                                      <p:cBhvr>
                                        <p:cTn id="11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320F7B-AD53-4752-8F7D-0843CEACA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371583-796E-4936-8AC5-055C1C14AED3}"/>
              </a:ext>
            </a:extLst>
          </p:cNvPr>
          <p:cNvSpPr txBox="1"/>
          <p:nvPr/>
        </p:nvSpPr>
        <p:spPr>
          <a:xfrm>
            <a:off x="395038" y="420469"/>
            <a:ext cx="8520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達拉斯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沃斯堡 </a:t>
            </a:r>
            <a:r>
              <a:rPr lang="en-MY" sz="32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Dallas Fort Worth ( DFW)</a:t>
            </a:r>
            <a:endParaRPr lang="en-MY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A8BB8-2C45-4B61-A681-3604DD68ECF9}"/>
              </a:ext>
            </a:extLst>
          </p:cNvPr>
          <p:cNvSpPr txBox="1"/>
          <p:nvPr/>
        </p:nvSpPr>
        <p:spPr>
          <a:xfrm>
            <a:off x="335269" y="1295400"/>
            <a:ext cx="11430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美第四大都會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750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350</a:t>
            </a:r>
            <a:r>
              <a:rPr lang="en-US" altLang="zh-TW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移民</a:t>
            </a:r>
            <a:r>
              <a:rPr lang="zh-TW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群體</a:t>
            </a:r>
            <a:r>
              <a:rPr lang="zh-TW" altLang="en-US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MY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MY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/4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非英語系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altLang="zh-TW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西部牛仔故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imSun" panose="02010600030101010101" pitchFamily="2" charset="-122"/>
              </a:rPr>
              <a:t>鄉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imSun" panose="02010600030101010101" pitchFamily="2" charset="-122"/>
              </a:rPr>
              <a:t>，農產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集放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市場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。</a:t>
            </a:r>
            <a:r>
              <a:rPr lang="zh-CN" altLang="en-US" sz="3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多元、世俗化。</a:t>
            </a:r>
            <a:endParaRPr lang="en-MY" altLang="zh-CN" sz="32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諾基亞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德州儀器、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AT&amp;T 、Exxon-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Mobil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br>
              <a:rPr lang="en-MY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摩托羅拉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3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美國航空公司</a:t>
            </a:r>
            <a:r>
              <a:rPr lang="en-US" altLang="zh-TW" sz="3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……..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西南浸信會神學院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全美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人口增長最快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城市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難民首要安置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地。</a:t>
            </a:r>
            <a:br>
              <a:rPr lang="en-MY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每天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246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新移民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「民族超速增長」市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全美第四大穆斯林社區</a:t>
            </a:r>
            <a:r>
              <a:rPr lang="zh-TW" altLang="en-US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曾是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福音派的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「聖經地帶」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1970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年代教會逐漸衰退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；</a:t>
            </a:r>
            <a:br>
              <a:rPr lang="en-MY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教堂</a:t>
            </a:r>
            <a:r>
              <a:rPr lang="zh-CN" altLang="en-US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被</a:t>
            </a:r>
            <a:r>
              <a:rPr lang="zh-TW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改建成佛寺或靜坐園。</a:t>
            </a:r>
            <a:endParaRPr lang="en-US" sz="32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1748ED-4DBC-4836-BE12-1776A2A01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2" b="7162"/>
          <a:stretch/>
        </p:blipFill>
        <p:spPr>
          <a:xfrm>
            <a:off x="-25978" y="-434756"/>
            <a:ext cx="12751378" cy="7292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D27BB0-D192-421F-A30A-54C8F9175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-25978" y="-434756"/>
            <a:ext cx="12954000" cy="7292756"/>
          </a:xfrm>
          <a:prstGeom prst="rect">
            <a:avLst/>
          </a:prstGeom>
          <a:gradFill flip="none" rotWithShape="1">
            <a:gsLst>
              <a:gs pos="41000">
                <a:srgbClr val="5A7348">
                  <a:alpha val="25000"/>
                </a:srgbClr>
              </a:gs>
              <a:gs pos="80000">
                <a:srgbClr val="FFFFFF">
                  <a:alpha val="0"/>
                </a:srgbClr>
              </a:gs>
              <a:gs pos="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457200" y="2590800"/>
            <a:ext cx="75470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DFW</a:t>
            </a: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全球門戶城市，</a:t>
            </a:r>
            <a:endParaRPr lang="en-MY" altLang="zh-TW" sz="3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solidFill>
                  <a:srgbClr val="FFCC6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上帝親自將那些未曾聽聞福音的人，</a:t>
            </a:r>
            <a:endParaRPr lang="en-MY" altLang="zh-TW" sz="3600" b="1" dirty="0">
              <a:solidFill>
                <a:srgbClr val="FFCC66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solidFill>
                  <a:srgbClr val="FFCC6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從四面八方帶到這個城市。</a:t>
            </a:r>
            <a:endParaRPr lang="en-MY" altLang="zh-TW" sz="3600" b="1" dirty="0">
              <a:solidFill>
                <a:srgbClr val="FFCC66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若是他們接受了福音， </a:t>
            </a:r>
            <a:endParaRPr lang="en-MY" altLang="zh-TW" sz="3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便有機會使家鄉的親友</a:t>
            </a:r>
            <a:br>
              <a:rPr lang="en-MY" altLang="zh-TW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也聆聽到救</a:t>
            </a: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恩的好消息。</a:t>
            </a:r>
            <a:endParaRPr lang="en-MY" altLang="zh-TW" sz="36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F4C4A9-E2A0-448E-88B8-E81E89DD7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0" y="533"/>
            <a:ext cx="14411197" cy="9607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795083-B61B-4305-A6DD-398151CFBF2C}"/>
              </a:ext>
            </a:extLst>
          </p:cNvPr>
          <p:cNvSpPr txBox="1"/>
          <p:nvPr/>
        </p:nvSpPr>
        <p:spPr>
          <a:xfrm>
            <a:off x="1600199" y="2895600"/>
            <a:ext cx="10286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讓我們一起</a:t>
            </a:r>
            <a:r>
              <a:rPr lang="zh-TW" altLang="en-US" sz="40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</a:t>
            </a:r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達拉斯</a:t>
            </a:r>
            <a:r>
              <a:rPr 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沃斯堡</a:t>
            </a:r>
            <a:r>
              <a:rPr lang="zh-TW" altLang="en-US" sz="40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禱告</a:t>
            </a:r>
            <a:br>
              <a:rPr lang="en-MY" altLang="zh-TW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8702DE-2FA9-492F-8D26-A670A5B2B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2721" y="313862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4.375E-6 -0.34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1748ED-4DBC-4836-BE12-1776A2A01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-6292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457200" y="457200"/>
            <a:ext cx="6400800" cy="6019800"/>
          </a:xfrm>
          <a:prstGeom prst="rect">
            <a:avLst/>
          </a:prstGeom>
          <a:solidFill>
            <a:srgbClr val="670D0D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609600" y="691545"/>
            <a:ext cx="624840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天父，</a:t>
            </a:r>
            <a:r>
              <a:rPr lang="zh-TW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我們為</a:t>
            </a: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達拉斯</a:t>
            </a:r>
            <a:r>
              <a:rPr 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沃</a:t>
            </a:r>
            <a:r>
              <a:rPr lang="zh-TW" alt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斯</a:t>
            </a: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堡</a:t>
            </a:r>
            <a:br>
              <a:rPr lang="en-MY" alt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接納包容的風氣獻上感恩！</a:t>
            </a:r>
            <a:br>
              <a:rPr lang="en-MY" altLang="zh-TW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</a:br>
            <a:r>
              <a:rPr lang="zh-TW" alt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他們</a:t>
            </a:r>
            <a:r>
              <a:rPr lang="zh-TW" alt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有許多移民</a:t>
            </a:r>
            <a:r>
              <a:rPr lang="zh-CN" alt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來自</a:t>
            </a:r>
            <a:r>
              <a:rPr lang="zh-TW" alt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西非、</a:t>
            </a:r>
            <a:br>
              <a:rPr lang="en-MY" alt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阿爾及利亞、</a:t>
            </a:r>
            <a:r>
              <a:rPr lang="zh-CN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埃及、利比亞、</a:t>
            </a:r>
            <a:br>
              <a:rPr lang="en-MY" altLang="zh-CN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伊拉克、黎巴嫩、庫爾德、</a:t>
            </a:r>
            <a:br>
              <a:rPr lang="en-MY" altLang="zh-CN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阿富汗、伊朗、寮國，</a:t>
            </a:r>
            <a:br>
              <a:rPr lang="en-MY" altLang="zh-CN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有些人的家鄉戰火連綿、</a:t>
            </a:r>
            <a:br>
              <a:rPr lang="en-MY" altLang="zh-TW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糧食缺乏，且受到政府壓迫</a:t>
            </a: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zh-TW" altLang="en-US" sz="3600" b="1" dirty="0">
                <a:solidFill>
                  <a:srgbClr val="FFCC6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願主憐憫、醫治、</a:t>
            </a:r>
            <a:r>
              <a:rPr lang="zh-TW" sz="3600" b="1" dirty="0">
                <a:solidFill>
                  <a:srgbClr val="FFCC66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眷顧</a:t>
            </a:r>
            <a:br>
              <a:rPr lang="en-MY" altLang="zh-TW" sz="3600" b="1" dirty="0">
                <a:solidFill>
                  <a:srgbClr val="FFCC66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</a:br>
            <a:r>
              <a:rPr lang="zh-CN" altLang="en-US" sz="3600" b="1" dirty="0">
                <a:solidFill>
                  <a:srgbClr val="FFCC66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每一個</a:t>
            </a:r>
            <a:r>
              <a:rPr lang="zh-TW" sz="3600" b="1" dirty="0">
                <a:solidFill>
                  <a:srgbClr val="FFCC66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經歷創傷</a:t>
            </a:r>
            <a:r>
              <a:rPr lang="zh-CN" altLang="en-US" sz="3600" b="1" dirty="0">
                <a:solidFill>
                  <a:srgbClr val="FFCC66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的族群。</a:t>
            </a:r>
            <a:endParaRPr lang="en-MY" altLang="zh-TW" sz="3600" b="1" dirty="0">
              <a:solidFill>
                <a:srgbClr val="FFCC66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1748ED-4DBC-4836-BE12-1776A2A01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5" b="12485"/>
          <a:stretch/>
        </p:blipFill>
        <p:spPr>
          <a:xfrm>
            <a:off x="-1115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457200" y="457200"/>
            <a:ext cx="9220200" cy="6096000"/>
          </a:xfrm>
          <a:prstGeom prst="rect">
            <a:avLst/>
          </a:prstGeom>
          <a:solidFill>
            <a:schemeClr val="accent6">
              <a:lumMod val="50000"/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609600" y="851371"/>
            <a:ext cx="8915400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天父，新移民</a:t>
            </a:r>
            <a:r>
              <a:rPr lang="zh-CN" alt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zh-TW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自己的宗教與文化，</a:t>
            </a:r>
            <a:br>
              <a:rPr lang="en-MY" altLang="zh-TW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不容易</a:t>
            </a:r>
            <a:r>
              <a:rPr lang="zh-TW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與其他種族互動</a:t>
            </a:r>
            <a:r>
              <a:rPr lang="zh-TW" alt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；願教會差派工人，</a:t>
            </a:r>
            <a:br>
              <a:rPr lang="en-MY" altLang="zh-TW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幫助他們</a:t>
            </a:r>
            <a:r>
              <a:rPr lang="zh-TW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認識建立美國這個國家的主──</a:t>
            </a:r>
            <a:br>
              <a:rPr lang="en-MY" altLang="zh-TW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耶穌基督；樂意成為天國的子民，</a:t>
            </a:r>
            <a:br>
              <a:rPr lang="en-MY" altLang="zh-TW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將來把這</a:t>
            </a:r>
            <a:r>
              <a:rPr lang="zh-TW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天國的好消息傳回自己的國家，</a:t>
            </a:r>
            <a:br>
              <a:rPr lang="en-MY" altLang="zh-TW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</a:t>
            </a:r>
            <a:r>
              <a:rPr lang="zh-CN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祢</a:t>
            </a:r>
            <a:r>
              <a:rPr lang="zh-CN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公義、平安</a:t>
            </a:r>
            <a:r>
              <a:rPr lang="zh-CN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zh-TW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聖靈的喜樂</a:t>
            </a:r>
            <a:br>
              <a:rPr lang="en-MY" altLang="zh-TW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降臨在他們的故鄉！</a:t>
            </a:r>
            <a:endParaRPr lang="en-US" altLang="zh-TW" sz="3600" i="0" u="none" strike="noStrike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600" b="1" i="0" u="none" strike="noStrike" baseline="0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</a:t>
            </a:r>
            <a:r>
              <a:rPr lang="zh-TW" sz="3600" b="1" dirty="0">
                <a:solidFill>
                  <a:srgbClr val="FFC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各族群裡有</a:t>
            </a:r>
            <a:r>
              <a:rPr lang="zh-TW" altLang="en-US" sz="3600" b="1" dirty="0">
                <a:solidFill>
                  <a:srgbClr val="FFC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平安</a:t>
            </a:r>
            <a:r>
              <a:rPr lang="zh-TW" sz="3600" b="1" dirty="0">
                <a:solidFill>
                  <a:srgbClr val="FFC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之子，</a:t>
            </a:r>
            <a:br>
              <a:rPr lang="en-MY" altLang="zh-TW" sz="3600" b="1" dirty="0">
                <a:solidFill>
                  <a:srgbClr val="FFC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600" b="1" dirty="0">
                <a:solidFill>
                  <a:srgbClr val="FFC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用開放的心接待福音工人</a:t>
            </a:r>
            <a:r>
              <a:rPr lang="zh-TW" altLang="en-US" sz="3600" b="1" dirty="0">
                <a:solidFill>
                  <a:srgbClr val="FFC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sz="3600" b="1" dirty="0">
              <a:solidFill>
                <a:srgbClr val="FFC0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IDHeiMedium"/>
            </a:endParaRPr>
          </a:p>
        </p:txBody>
      </p:sp>
    </p:spTree>
    <p:extLst>
      <p:ext uri="{BB962C8B-B14F-4D97-AF65-F5344CB8AC3E}">
        <p14:creationId xmlns:p14="http://schemas.microsoft.com/office/powerpoint/2010/main" val="30895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1748ED-4DBC-4836-BE12-1776A2A01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6" b="4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381000" y="2133600"/>
            <a:ext cx="10134600" cy="4352480"/>
          </a:xfrm>
          <a:prstGeom prst="rect">
            <a:avLst/>
          </a:prstGeom>
          <a:solidFill>
            <a:srgbClr val="670D0D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27BB0-D192-421F-A30A-54C8F9175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533400" y="2362200"/>
            <a:ext cx="10439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zh-TW" alt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</a:t>
            </a:r>
            <a:r>
              <a:rPr lang="zh-CN" alt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達拉斯</a:t>
            </a:r>
            <a:r>
              <a:rPr 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沃</a:t>
            </a:r>
            <a:r>
              <a:rPr lang="zh-CN" alt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斯</a:t>
            </a: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堡</a:t>
            </a:r>
            <a:r>
              <a:rPr lang="zh-TW" alt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眾教會興旺</a:t>
            </a:r>
            <a:r>
              <a:rPr lang="zh-TW" alt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IDHeiMedium"/>
              </a:rPr>
              <a:t>，做光做鹽。</a:t>
            </a:r>
            <a:br>
              <a:rPr lang="en-MY" alt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IDHeiMedium"/>
              </a:rPr>
            </a:br>
            <a:r>
              <a:rPr lang="zh-TW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求</a:t>
            </a:r>
            <a:r>
              <a:rPr lang="zh-CN" alt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主</a:t>
            </a:r>
            <a:r>
              <a:rPr lang="zh-TW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興起</a:t>
            </a:r>
            <a:r>
              <a:rPr lang="zh-TW" alt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當地</a:t>
            </a:r>
            <a:r>
              <a:rPr lang="zh-TW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各行</a:t>
            </a:r>
            <a:r>
              <a:rPr lang="zh-CN" alt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各</a:t>
            </a:r>
            <a:r>
              <a:rPr lang="zh-TW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IDHeiMedium"/>
              </a:rPr>
              <a:t>業的基督徒</a:t>
            </a: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商人</a:t>
            </a:r>
            <a:r>
              <a:rPr lang="zh-CN" alt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和</a:t>
            </a:r>
            <a:br>
              <a:rPr lang="en-MY" altLang="zh-CN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企業家起來服</a:t>
            </a: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imSun" panose="02010600030101010101" pitchFamily="2" charset="-122"/>
              </a:rPr>
              <a:t>事</a:t>
            </a:r>
            <a:r>
              <a:rPr lang="zh-TW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panose="02010600030101010101" pitchFamily="2" charset="-122"/>
              </a:rPr>
              <a:t>，教他們英語、認識社區，</a:t>
            </a:r>
            <a:br>
              <a:rPr lang="en-MY" altLang="zh-TW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panose="02010600030101010101" pitchFamily="2" charset="-122"/>
              </a:rPr>
            </a:br>
            <a:r>
              <a:rPr lang="zh-TW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panose="02010600030101010101" pitchFamily="2" charset="-122"/>
              </a:rPr>
              <a:t>提供就業機會，讓新移民</a:t>
            </a: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IDHeiMedium"/>
              </a:rPr>
              <a:t>找到</a:t>
            </a:r>
            <a:r>
              <a:rPr lang="zh-TW" alt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IDHeiMedium"/>
              </a:rPr>
              <a:t>合適</a:t>
            </a:r>
            <a:r>
              <a:rPr 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IDHeiMedium"/>
              </a:rPr>
              <a:t>穩定的工作</a:t>
            </a:r>
            <a:r>
              <a:rPr lang="zh-TW" alt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IDHeiMedium"/>
              </a:rPr>
              <a:t>，</a:t>
            </a:r>
            <a:br>
              <a:rPr lang="en-MY" alt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IDHeiMedium"/>
              </a:rPr>
            </a:br>
            <a:r>
              <a:rPr lang="zh-CN" altLang="en-US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IDHeiMedium"/>
              </a:rPr>
              <a:t>經歷天父的恩惠。</a:t>
            </a:r>
            <a:br>
              <a:rPr lang="en-MY" altLang="zh-TW" sz="36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IDHeiMedium"/>
              </a:rPr>
            </a:br>
            <a:r>
              <a:rPr lang="en-MY" altLang="zh-TW" sz="3600" b="1" dirty="0" err="1">
                <a:solidFill>
                  <a:srgbClr val="FFC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IDHeiMedium"/>
              </a:rPr>
              <a:t>求主</a:t>
            </a:r>
            <a:r>
              <a:rPr lang="zh-TW" altLang="en-US" sz="3600" b="1" dirty="0">
                <a:solidFill>
                  <a:srgbClr val="FFC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保守這城的在位者，行公義好憐憫，</a:t>
            </a:r>
            <a:br>
              <a:rPr lang="en-MY" altLang="zh-TW" sz="3600" b="1" dirty="0">
                <a:solidFill>
                  <a:srgbClr val="FFC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b="1" dirty="0">
                <a:solidFill>
                  <a:srgbClr val="FFC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心存謙卑，敬畏耶和華。</a:t>
            </a:r>
            <a:endParaRPr lang="en-US" sz="3600" b="1" dirty="0">
              <a:solidFill>
                <a:srgbClr val="FFC0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1748ED-4DBC-4836-BE12-1776A2A01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3307" r="-138" b="18157"/>
          <a:stretch/>
        </p:blipFill>
        <p:spPr>
          <a:xfrm>
            <a:off x="-33869" y="-381000"/>
            <a:ext cx="12293599" cy="723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D27BB0-D192-421F-A30A-54C8F9175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1371600" y="2048320"/>
            <a:ext cx="9677400" cy="4154984"/>
          </a:xfrm>
          <a:prstGeom prst="rect">
            <a:avLst/>
          </a:prstGeom>
          <a:solidFill>
            <a:srgbClr val="FFC00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FFCC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2209800" y="2180615"/>
            <a:ext cx="8458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zh-TW" altLang="en-US" sz="4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求主賜福達拉斯</a:t>
            </a:r>
            <a:r>
              <a:rPr lang="en-US" altLang="zh-TW" sz="4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沃斯堡，</a:t>
            </a:r>
            <a:br>
              <a:rPr lang="en-MY" altLang="zh-TW" sz="4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使這條歷史悠久的「聖經地帶」，</a:t>
            </a:r>
            <a:endParaRPr lang="en-MY" altLang="zh-TW" sz="4000" b="1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 fontAlgn="base"/>
            <a:r>
              <a:rPr lang="zh-TW" altLang="en-US" sz="4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成為全球福音佈道的樞紐。</a:t>
            </a:r>
            <a:endParaRPr lang="en-US" altLang="zh-TW" sz="4000" b="1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 fontAlgn="base"/>
            <a:r>
              <a:rPr lang="zh-TW" altLang="en-US" sz="4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願人敬拜讚美基督，</a:t>
            </a:r>
            <a:br>
              <a:rPr lang="en-MY" altLang="zh-TW" sz="4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40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</a:t>
            </a:r>
            <a:r>
              <a:rPr lang="zh-TW" altLang="en-US" sz="4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同在的榮耀充滿！</a:t>
            </a:r>
            <a:endParaRPr lang="en-MY" altLang="zh-TW" sz="4000" b="1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 fontAlgn="base"/>
            <a:r>
              <a:rPr lang="zh-TW" altLang="en-US" sz="4000" b="1" i="0" u="none" strike="noStrike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奉主耶穌基督的名求，阿們！</a:t>
            </a:r>
            <a:endParaRPr lang="zh-TW" altLang="en-US" sz="4000" b="1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92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56C31-8894-454A-96DA-FF913E148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/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ECD9B-835A-42BA-9EBD-CD47B273A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4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8204</TotalTime>
  <Words>770</Words>
  <Application>Microsoft Office PowerPoint</Application>
  <PresentationFormat>Widescreen</PresentationFormat>
  <Paragraphs>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Microsoft JhengHei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Yeng Shiow Lim</cp:lastModifiedBy>
  <cp:revision>1482</cp:revision>
  <dcterms:created xsi:type="dcterms:W3CDTF">2020-11-06T17:04:32Z</dcterms:created>
  <dcterms:modified xsi:type="dcterms:W3CDTF">2021-10-05T04:56:29Z</dcterms:modified>
</cp:coreProperties>
</file>