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2"/>
  </p:notesMasterIdLst>
  <p:sldIdLst>
    <p:sldId id="270" r:id="rId2"/>
    <p:sldId id="256" r:id="rId3"/>
    <p:sldId id="316" r:id="rId4"/>
    <p:sldId id="311" r:id="rId5"/>
    <p:sldId id="317" r:id="rId6"/>
    <p:sldId id="328" r:id="rId7"/>
    <p:sldId id="326" r:id="rId8"/>
    <p:sldId id="315" r:id="rId9"/>
    <p:sldId id="32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A81863"/>
    <a:srgbClr val="DC0000"/>
    <a:srgbClr val="670D0D"/>
    <a:srgbClr val="FFFFCC"/>
    <a:srgbClr val="00A249"/>
    <a:srgbClr val="00B050"/>
    <a:srgbClr val="421F65"/>
    <a:srgbClr val="3A231E"/>
    <a:srgbClr val="EB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3508" autoAdjust="0"/>
  </p:normalViewPr>
  <p:slideViewPr>
    <p:cSldViewPr>
      <p:cViewPr>
        <p:scale>
          <a:sx n="75" d="100"/>
          <a:sy n="75" d="100"/>
        </p:scale>
        <p:origin x="40" y="29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TW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全世界有超过三亿人从来没有用自己心中最能明白的语言</a:t>
            </a:r>
            <a:r>
              <a:rPr lang="en-US" altLang="zh-CN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--</a:t>
            </a:r>
            <a: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母语，</a:t>
            </a:r>
            <a:b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</a:br>
            <a: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听到神对他们的爱的故事</a:t>
            </a:r>
            <a:r>
              <a:rPr lang="en-US" altLang="zh-CN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--</a:t>
            </a:r>
            <a: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圣经。</a:t>
            </a:r>
            <a:endParaRPr lang="en-MY" altLang="zh-CN" b="0" i="0" dirty="0">
              <a:solidFill>
                <a:srgbClr val="525252"/>
              </a:solidFill>
              <a:effectLst/>
              <a:latin typeface="Open Sans" panose="020B0606030504020204" pitchFamily="34" charset="0"/>
            </a:endParaRPr>
          </a:p>
          <a:p>
            <a:endParaRPr lang="zh-CN" altLang="en-US" b="0" i="0" dirty="0">
              <a:solidFill>
                <a:srgbClr val="525252"/>
              </a:solidFill>
              <a:effectLst/>
              <a:latin typeface="Open Sans" panose="020B0606030504020204" pitchFamily="34" charset="0"/>
            </a:endParaRPr>
          </a:p>
          <a:p>
            <a: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圣经翻译 </a:t>
            </a:r>
            <a:r>
              <a:rPr lang="en-US" altLang="zh-CN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zh-CN" altLang="en-US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每个人都能用母语来认识神的话语。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原文是用古希伯来语、亚兰文和希腊语写成的。</a:t>
            </a:r>
            <a:b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</a:br>
            <a: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世界上有七千多种语言，其中有完整圣经译本的有七百种。</a:t>
            </a:r>
            <a:b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</a:br>
            <a: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意味着有许多人无法完整地读到神的话语，</a:t>
            </a:r>
          </a:p>
          <a:p>
            <a:pPr algn="l"/>
            <a: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许多人会问，为什麽不能教圣经未得之民群体阅读英文，</a:t>
            </a:r>
            <a:b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</a:br>
            <a: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或其他当地的语言呢？</a:t>
            </a:r>
            <a:b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</a:br>
            <a:r>
              <a:rPr lang="zh-CN" altLang="en-US" sz="2800" b="0" i="0" dirty="0">
                <a:solidFill>
                  <a:srgbClr val="525252"/>
                </a:solidFill>
                <a:effectLst/>
                <a:latin typeface="Open Sans" panose="020B0606030504020204" pitchFamily="34" charset="0"/>
              </a:rPr>
              <a:t>然而非母语的语言，往往会限制一个人理解好消息的能力。</a:t>
            </a:r>
          </a:p>
          <a:p>
            <a:pPr algn="l"/>
            <a:endParaRPr lang="zh-CN" altLang="en-US" sz="2800" b="0" i="0" dirty="0">
              <a:solidFill>
                <a:srgbClr val="52525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dirty="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聖經翻譯像道橋，把人和神的話語連接起來；</a:t>
            </a:r>
            <a:br>
              <a:rPr lang="en-MY" altLang="zh-TW" sz="1200" dirty="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</a:br>
            <a:r>
              <a:rPr lang="zh-TW" sz="1200" dirty="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翻譯聖經建橋工程，需要多方面的資源、</a:t>
            </a:r>
            <a:br>
              <a:rPr lang="en-MY" altLang="zh-TW" sz="1200" dirty="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</a:br>
            <a:r>
              <a:rPr lang="zh-TW" sz="1200" dirty="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各類人才彼此配搭、共同攜手才能完成的工作</a:t>
            </a:r>
            <a:r>
              <a:rPr lang="en-US" sz="1200" dirty="0">
                <a:solidFill>
                  <a:srgbClr val="464E5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1200" dirty="0">
              <a:solidFill>
                <a:srgbClr val="464E56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聖經翻譯像道橋，把人和神的話語連接起來；</a:t>
            </a:r>
            <a:br>
              <a:rPr lang="en-MY" altLang="zh-TW" sz="120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</a:br>
            <a:r>
              <a:rPr lang="zh-TW" sz="120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翻譯聖經建橋工程，需要多方面的資源、</a:t>
            </a:r>
            <a:br>
              <a:rPr lang="en-MY" altLang="zh-TW" sz="120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</a:br>
            <a:r>
              <a:rPr lang="zh-TW" sz="1200">
                <a:solidFill>
                  <a:srgbClr val="464E56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各類人才彼此配搭、共同攜手才能完成的工作</a:t>
            </a:r>
            <a:r>
              <a:rPr lang="en-US" sz="1200">
                <a:solidFill>
                  <a:srgbClr val="464E5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1200" dirty="0">
              <a:solidFill>
                <a:srgbClr val="464E56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5088C-E327-4C2C-943C-FBE3AB93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668" y="-92381"/>
            <a:ext cx="12252668" cy="8905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1238071"/>
            <a:ext cx="2385109" cy="2742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3D9378-3288-4657-83CC-8853B3E20BA3}"/>
              </a:ext>
            </a:extLst>
          </p:cNvPr>
          <p:cNvSpPr txBox="1"/>
          <p:nvPr/>
        </p:nvSpPr>
        <p:spPr>
          <a:xfrm>
            <a:off x="2971800" y="466707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8月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等待母语圣经的群体</a:t>
            </a:r>
            <a:endParaRPr lang="en-MY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-0.275 " pathEditMode="relative" rAng="0" ptsTypes="AA">
                                      <p:cBhvr>
                                        <p:cTn id="11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6" b="-18552"/>
          <a:stretch/>
        </p:blipFill>
        <p:spPr>
          <a:xfrm>
            <a:off x="7696200" y="2514600"/>
            <a:ext cx="2192143" cy="381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244" y="1066800"/>
            <a:ext cx="5769217" cy="47664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3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00" y="-1470024"/>
            <a:ext cx="12534900" cy="8356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70E6C0-ACA4-4CBB-9BD8-77F0195D6930}"/>
              </a:ext>
            </a:extLst>
          </p:cNvPr>
          <p:cNvGrpSpPr/>
          <p:nvPr/>
        </p:nvGrpSpPr>
        <p:grpSpPr>
          <a:xfrm>
            <a:off x="-38100" y="2362200"/>
            <a:ext cx="7581900" cy="4524376"/>
            <a:chOff x="2362200" y="1524000"/>
            <a:chExt cx="7772400" cy="4191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31D1C9-75A6-4F72-9987-64F32ED31AD5}"/>
                </a:ext>
              </a:extLst>
            </p:cNvPr>
            <p:cNvSpPr/>
            <p:nvPr/>
          </p:nvSpPr>
          <p:spPr>
            <a:xfrm>
              <a:off x="2362200" y="1524000"/>
              <a:ext cx="7772400" cy="4191000"/>
            </a:xfrm>
            <a:prstGeom prst="rect">
              <a:avLst/>
            </a:prstGeom>
            <a:solidFill>
              <a:srgbClr val="A81863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795083-B61B-4305-A6DD-398151CFBF2C}"/>
                </a:ext>
              </a:extLst>
            </p:cNvPr>
            <p:cNvSpPr txBox="1"/>
            <p:nvPr/>
          </p:nvSpPr>
          <p:spPr>
            <a:xfrm>
              <a:off x="2438400" y="1981200"/>
              <a:ext cx="7694285" cy="1111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3600" b="1" i="0" dirty="0">
                  <a:solidFill>
                    <a:srgbClr val="FFCCCC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如果你的神那麽伟大</a:t>
              </a:r>
            </a:p>
            <a:p>
              <a:pPr marL="0" indent="0" algn="ctr">
                <a:buNone/>
              </a:pPr>
              <a:r>
                <a:rPr lang="zh-CN" altLang="en-US" sz="3600" b="1" i="0" dirty="0">
                  <a:solidFill>
                    <a:srgbClr val="FFCCCC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为什麽祂不会说我们的语言</a:t>
              </a:r>
              <a:r>
                <a:rPr lang="en-US" altLang="zh-CN" sz="3600" b="1" i="0" dirty="0">
                  <a:solidFill>
                    <a:srgbClr val="FFCCCC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endParaRPr lang="en-MY" sz="3600" b="1" dirty="0">
                <a:solidFill>
                  <a:srgbClr val="FFCC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文鼎誰的字體" panose="02010609010101010101" pitchFamily="49" charset="-12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D27BB0-D192-421F-A30A-54C8F9175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38100" y="4765760"/>
            <a:ext cx="75057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36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祂愿意万人得救，</a:t>
            </a:r>
          </a:p>
          <a:p>
            <a:pPr marL="0" indent="0" algn="ctr">
              <a:buNone/>
            </a:pPr>
            <a:r>
              <a:rPr lang="zh-CN" altLang="en-US" sz="36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并且充分认识真理。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8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提摩太前书 </a:t>
            </a:r>
            <a:r>
              <a:rPr lang="en-US" altLang="zh-TW" sz="28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6B185-D4F3-471C-B668-0E526BB0943F}"/>
              </a:ext>
            </a:extLst>
          </p:cNvPr>
          <p:cNvSpPr/>
          <p:nvPr/>
        </p:nvSpPr>
        <p:spPr>
          <a:xfrm>
            <a:off x="0" y="0"/>
            <a:ext cx="12182475" cy="1600200"/>
          </a:xfrm>
          <a:prstGeom prst="rect">
            <a:avLst/>
          </a:prstGeom>
          <a:solidFill>
            <a:srgbClr val="A818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8240-2C86-4AB4-AA1F-78E8B754A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81105"/>
            <a:ext cx="924478" cy="9234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EB59F6-75C1-496D-A8B4-CC5045C4C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18" r="13450" b="6557"/>
          <a:stretch/>
        </p:blipFill>
        <p:spPr bwMode="auto">
          <a:xfrm>
            <a:off x="7049053" y="2286000"/>
            <a:ext cx="4800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6BEC7-E8DE-4088-B38D-DF76A2F17CC7}"/>
              </a:ext>
            </a:extLst>
          </p:cNvPr>
          <p:cNvSpPr txBox="1"/>
          <p:nvPr/>
        </p:nvSpPr>
        <p:spPr>
          <a:xfrm>
            <a:off x="609600" y="783104"/>
            <a:ext cx="5260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等待母语圣经的群体</a:t>
            </a:r>
            <a:endParaRPr lang="en-MY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A77B7-A148-4B92-A6D8-787DEC266EFF}"/>
              </a:ext>
            </a:extLst>
          </p:cNvPr>
          <p:cNvSpPr txBox="1"/>
          <p:nvPr/>
        </p:nvSpPr>
        <p:spPr>
          <a:xfrm>
            <a:off x="351491" y="2286000"/>
            <a:ext cx="74676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A81863"/>
              </a:buClr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228 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国家，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7,360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种语言</a:t>
            </a:r>
          </a:p>
          <a:p>
            <a:pPr marL="457200" indent="-457200">
              <a:spcBef>
                <a:spcPts val="1200"/>
              </a:spcBef>
              <a:buClr>
                <a:srgbClr val="A81863"/>
              </a:buCl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亿人未有全本新旧约母语圣经</a:t>
            </a:r>
          </a:p>
          <a:p>
            <a:pPr marL="457200" indent="-457200">
              <a:spcBef>
                <a:spcPts val="1200"/>
              </a:spcBef>
              <a:buClr>
                <a:srgbClr val="A81863"/>
              </a:buClr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还有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3,787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种语言，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亿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千万人  没有任何自己语言的圣经书卷</a:t>
            </a:r>
          </a:p>
          <a:p>
            <a:pPr marL="457200" indent="-457200">
              <a:spcBef>
                <a:spcPts val="1200"/>
              </a:spcBef>
              <a:buClr>
                <a:srgbClr val="A81863"/>
              </a:buClr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需要各样恩赐的人一同服事</a:t>
            </a:r>
            <a:b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翻译圣经，转化生命。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1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4C4A9-E2A0-448E-88B8-E81E89DD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598" y="-2034099"/>
            <a:ext cx="13411198" cy="89407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1600200" y="2895600"/>
            <a:ext cx="922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翻译团队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b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02DE-2FA9-492F-8D26-A670A5B2B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721" y="313862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DDCE3-B77C-4014-BF81-E8D01C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57" y="-2367038"/>
            <a:ext cx="13799457" cy="91996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31D1C9-75A6-4F72-9987-64F32ED31AD5}"/>
              </a:ext>
            </a:extLst>
          </p:cNvPr>
          <p:cNvSpPr/>
          <p:nvPr/>
        </p:nvSpPr>
        <p:spPr>
          <a:xfrm>
            <a:off x="9525" y="1066800"/>
            <a:ext cx="8677275" cy="5791200"/>
          </a:xfrm>
          <a:prstGeom prst="rect">
            <a:avLst/>
          </a:prstGeom>
          <a:solidFill>
            <a:srgbClr val="A8186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73D85-5548-4EEF-B144-DECC5F868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81105"/>
            <a:ext cx="924478" cy="9234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61BD41-9535-47D1-9A14-828D5EF45034}"/>
              </a:ext>
            </a:extLst>
          </p:cNvPr>
          <p:cNvSpPr txBox="1"/>
          <p:nvPr/>
        </p:nvSpPr>
        <p:spPr>
          <a:xfrm>
            <a:off x="543733" y="366623"/>
            <a:ext cx="7990667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600" b="1" dirty="0">
                <a:solidFill>
                  <a:srgbClr val="FFCC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为翻译团队祷告</a:t>
            </a:r>
            <a:endParaRPr lang="en-MY" altLang="zh-TW" sz="3600" b="1" dirty="0">
              <a:solidFill>
                <a:srgbClr val="FFCC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亲爱的天父，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我们将翻译团队成员，全然交託在你手中， 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愿每一位圣经翻译员及项目都是牢固地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植根于神的呼召及祷告中。</a:t>
            </a:r>
          </a:p>
          <a:p>
            <a:pPr>
              <a:spcBef>
                <a:spcPts val="18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当译经员将神的话带给那些尚未有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自己母语圣经的族群中时，他们的智慧、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健康、情感及属灵等层面都受到挑战。</a:t>
            </a:r>
          </a:p>
          <a:p>
            <a:pPr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愿你保护他们和家人健康安全；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厚赐他们所需要的恩赐、智慧和毅力。</a:t>
            </a:r>
          </a:p>
        </p:txBody>
      </p:sp>
    </p:spTree>
    <p:extLst>
      <p:ext uri="{BB962C8B-B14F-4D97-AF65-F5344CB8AC3E}">
        <p14:creationId xmlns:p14="http://schemas.microsoft.com/office/powerpoint/2010/main" val="20460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DCBE8-4F9A-4868-AAE9-FC387863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90019"/>
            <a:ext cx="13799457" cy="91996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31D1C9-75A6-4F72-9987-64F32ED31AD5}"/>
              </a:ext>
            </a:extLst>
          </p:cNvPr>
          <p:cNvSpPr/>
          <p:nvPr/>
        </p:nvSpPr>
        <p:spPr>
          <a:xfrm>
            <a:off x="0" y="1524000"/>
            <a:ext cx="11353800" cy="5334000"/>
          </a:xfrm>
          <a:prstGeom prst="rect">
            <a:avLst/>
          </a:prstGeom>
          <a:solidFill>
            <a:srgbClr val="A8186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73D85-5548-4EEF-B144-DECC5F868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81105"/>
            <a:ext cx="924478" cy="923481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7E821C3C-E365-41A2-97B6-C7360C2B7E66}"/>
              </a:ext>
            </a:extLst>
          </p:cNvPr>
          <p:cNvSpPr txBox="1">
            <a:spLocks/>
          </p:cNvSpPr>
          <p:nvPr/>
        </p:nvSpPr>
        <p:spPr>
          <a:xfrm>
            <a:off x="7543800" y="515257"/>
            <a:ext cx="3200400" cy="62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1800" b="1" dirty="0">
                <a:solidFill>
                  <a:srgbClr val="FFCC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翻译团队</a:t>
            </a:r>
            <a:r>
              <a:rPr lang="zh-CN" altLang="en-US" sz="1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MY" sz="1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1BD41-9535-47D1-9A14-828D5EF45034}"/>
              </a:ext>
            </a:extLst>
          </p:cNvPr>
          <p:cNvSpPr txBox="1"/>
          <p:nvPr/>
        </p:nvSpPr>
        <p:spPr>
          <a:xfrm>
            <a:off x="533400" y="1981200"/>
            <a:ext cx="103632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求神帮助圣经翻译员，对当地语言及文化有深切的认识， 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对圣经有整全的瞭解，也懂得如何训练当地有恩赐的同工，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又能与母语多媒体合作，同心有毅力地以准确、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完整和良好的译文，将神的话清楚地传达。</a:t>
            </a:r>
          </a:p>
          <a:p>
            <a:pPr>
              <a:spcBef>
                <a:spcPts val="12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在整个翻译过程带来基督里更深的合一。</a:t>
            </a:r>
          </a:p>
          <a:p>
            <a:pPr>
              <a:spcBef>
                <a:spcPts val="12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求神看守翻译团队的成果，圣经付印时的排版、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印刷作业，全然交託在神手中。</a:t>
            </a:r>
          </a:p>
        </p:txBody>
      </p:sp>
    </p:spTree>
    <p:extLst>
      <p:ext uri="{BB962C8B-B14F-4D97-AF65-F5344CB8AC3E}">
        <p14:creationId xmlns:p14="http://schemas.microsoft.com/office/powerpoint/2010/main" val="14942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1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4C4A9-E2A0-448E-88B8-E81E89DD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" y="-2082799"/>
            <a:ext cx="12186335" cy="9038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1600200" y="2895600"/>
            <a:ext cx="922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等待母语圣经的群体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02DE-2FA9-492F-8D26-A670A5B2B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721" y="313862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22BAD4-1302-4541-959D-DCB7C0C48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29" y="-2146253"/>
            <a:ext cx="13579330" cy="90277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31D1C9-75A6-4F72-9987-64F32ED31AD5}"/>
              </a:ext>
            </a:extLst>
          </p:cNvPr>
          <p:cNvSpPr/>
          <p:nvPr/>
        </p:nvSpPr>
        <p:spPr>
          <a:xfrm>
            <a:off x="0" y="979468"/>
            <a:ext cx="10048322" cy="5878532"/>
          </a:xfrm>
          <a:prstGeom prst="rect">
            <a:avLst/>
          </a:prstGeom>
          <a:solidFill>
            <a:srgbClr val="A8186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18D9F-F6FB-431D-B94F-E588A1280C3E}"/>
              </a:ext>
            </a:extLst>
          </p:cNvPr>
          <p:cNvSpPr txBox="1"/>
          <p:nvPr/>
        </p:nvSpPr>
        <p:spPr>
          <a:xfrm>
            <a:off x="414465" y="339263"/>
            <a:ext cx="9677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600" b="1" dirty="0">
                <a:solidFill>
                  <a:srgbClr val="A8186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为等待母语圣经的群体祷告</a:t>
            </a:r>
          </a:p>
          <a:p>
            <a:pPr>
              <a:spcBef>
                <a:spcPts val="24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主啊，许多未得圣经之民，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居住在政治或社会动盪的国家，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甚至流离失所；我们祈求儘快有团队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为他们建立书写系统和识字教育，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使他们能透过本身的语言和文化</a:t>
            </a:r>
            <a:b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明白神的话语和祂的爱。</a:t>
            </a:r>
          </a:p>
          <a:p>
            <a:pPr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我们祷告圣灵引领教会、社群和机构更有效地合作，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一起承担翻译工作，所有圣经翻译完成后，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不但能被圣经未得之民阅读，更能被应用遵行，</a:t>
            </a:r>
            <a:b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深且渴慕，生命得到转化，影响整个社群。</a:t>
            </a:r>
            <a:endParaRPr lang="en-US" altLang="zh-TW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0D677-4DDA-4BE0-A28E-16D902AD9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65FC5D-6A5B-4F78-BE05-DC2D0DB8B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57" y="-2207887"/>
            <a:ext cx="13579330" cy="9027739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77B2863D-38F1-4327-AC33-256496E57585}"/>
              </a:ext>
            </a:extLst>
          </p:cNvPr>
          <p:cNvSpPr txBox="1">
            <a:spLocks/>
          </p:cNvSpPr>
          <p:nvPr/>
        </p:nvSpPr>
        <p:spPr>
          <a:xfrm>
            <a:off x="7543800" y="515257"/>
            <a:ext cx="3200400" cy="62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1800" b="1" dirty="0">
                <a:solidFill>
                  <a:srgbClr val="FFCC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等待母语圣经的群体</a:t>
            </a:r>
            <a:r>
              <a:rPr lang="zh-CN" altLang="en-US" sz="1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MY" sz="1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27BB0-D192-421F-A30A-54C8F9175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2C85A7-6A19-43E0-8A26-5CE6D4BB9F94}"/>
              </a:ext>
            </a:extLst>
          </p:cNvPr>
          <p:cNvGrpSpPr/>
          <p:nvPr/>
        </p:nvGrpSpPr>
        <p:grpSpPr>
          <a:xfrm>
            <a:off x="0" y="1600200"/>
            <a:ext cx="8839200" cy="5257800"/>
            <a:chOff x="22934" y="2067553"/>
            <a:chExt cx="7772400" cy="38048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31D1C9-75A6-4F72-9987-64F32ED31AD5}"/>
                </a:ext>
              </a:extLst>
            </p:cNvPr>
            <p:cNvSpPr/>
            <p:nvPr/>
          </p:nvSpPr>
          <p:spPr>
            <a:xfrm>
              <a:off x="22934" y="2067553"/>
              <a:ext cx="7772400" cy="3804870"/>
            </a:xfrm>
            <a:prstGeom prst="rect">
              <a:avLst/>
            </a:prstGeom>
            <a:solidFill>
              <a:srgbClr val="A81863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4DB4D3-B635-4CB9-A224-3CDCAEA06E19}"/>
                </a:ext>
              </a:extLst>
            </p:cNvPr>
            <p:cNvSpPr txBox="1"/>
            <p:nvPr/>
          </p:nvSpPr>
          <p:spPr>
            <a:xfrm>
              <a:off x="558962" y="2372357"/>
              <a:ext cx="6942337" cy="3140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神啊！</a:t>
              </a:r>
              <a:br>
                <a:rPr lang="zh-CN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</a:br>
              <a:r>
                <a:rPr lang="zh-CN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我们要奉主耶稣的名，大胆向你求大事！</a:t>
              </a:r>
            </a:p>
            <a:p>
              <a:pPr>
                <a:spcBef>
                  <a:spcPts val="12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将你的话赏赐给世界上每一个人，</a:t>
              </a:r>
              <a:b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</a:br>
              <a: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让那些尚未有母语圣经的群体，</a:t>
              </a:r>
              <a:b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</a:br>
              <a: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早日使用他们的母语明白圣经，</a:t>
              </a:r>
              <a:b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</a:br>
              <a: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让你的话语以他们熟悉的言语</a:t>
              </a:r>
              <a:b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</a:br>
              <a:r>
                <a:rPr lang="zh-CN" altLang="en-US" sz="3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向他们的内心说话。</a:t>
              </a:r>
            </a:p>
            <a:p>
              <a:pPr>
                <a:spcBef>
                  <a:spcPts val="12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奉主耶稣基督的名。阿们！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6444</TotalTime>
  <Words>1090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JhengHei</vt:lpstr>
      <vt:lpstr>Microsoft YaHei</vt:lpstr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1153</cp:revision>
  <dcterms:created xsi:type="dcterms:W3CDTF">2020-11-06T17:04:32Z</dcterms:created>
  <dcterms:modified xsi:type="dcterms:W3CDTF">2021-07-27T02:46:29Z</dcterms:modified>
</cp:coreProperties>
</file>